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1730" r:id="rId2"/>
    <p:sldId id="1823" r:id="rId3"/>
    <p:sldId id="1849" r:id="rId4"/>
    <p:sldId id="1650" r:id="rId5"/>
    <p:sldId id="1785" r:id="rId6"/>
    <p:sldId id="1786" r:id="rId7"/>
    <p:sldId id="1617" r:id="rId8"/>
    <p:sldId id="1863" r:id="rId9"/>
    <p:sldId id="1651" r:id="rId10"/>
    <p:sldId id="1865" r:id="rId11"/>
    <p:sldId id="1862" r:id="rId12"/>
    <p:sldId id="1861" r:id="rId13"/>
    <p:sldId id="1626" r:id="rId14"/>
    <p:sldId id="1628" r:id="rId15"/>
    <p:sldId id="1477" r:id="rId16"/>
    <p:sldId id="1471" r:id="rId17"/>
    <p:sldId id="1496" r:id="rId18"/>
    <p:sldId id="1754" r:id="rId19"/>
    <p:sldId id="1607" r:id="rId20"/>
    <p:sldId id="1640" r:id="rId21"/>
    <p:sldId id="1641" r:id="rId22"/>
    <p:sldId id="1642" r:id="rId23"/>
    <p:sldId id="1643" r:id="rId24"/>
  </p:sldIdLst>
  <p:sldSz cx="9144000" cy="5715000" type="screen16x10"/>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6F90F97-DD7B-4F51-BA45-0B10567179A5}">
          <p14:sldIdLst>
            <p14:sldId id="1730"/>
            <p14:sldId id="1823"/>
            <p14:sldId id="1849"/>
          </p14:sldIdLst>
        </p14:section>
        <p14:section name="Surroundings Analysis" id="{27BCB050-1B66-4176-B19C-ECDC0200B376}">
          <p14:sldIdLst>
            <p14:sldId id="1650"/>
            <p14:sldId id="1785"/>
            <p14:sldId id="1786"/>
            <p14:sldId id="1617"/>
            <p14:sldId id="1863"/>
            <p14:sldId id="1651"/>
            <p14:sldId id="1865"/>
            <p14:sldId id="1862"/>
          </p14:sldIdLst>
        </p14:section>
        <p14:section name="Design Principles" id="{C33D0417-663F-4CBB-BA55-4C7EACA7E89B}">
          <p14:sldIdLst>
            <p14:sldId id="1861"/>
            <p14:sldId id="1626"/>
            <p14:sldId id="1628"/>
          </p14:sldIdLst>
        </p14:section>
        <p14:section name="Masterplan Development" id="{8FDC5B64-EFB2-4E70-A6F0-C8D38BF68196}">
          <p14:sldIdLst>
            <p14:sldId id="1477"/>
            <p14:sldId id="1471"/>
            <p14:sldId id="1496"/>
            <p14:sldId id="1754"/>
          </p14:sldIdLst>
        </p14:section>
        <p14:section name="Land Use Plan + Calculations" id="{D40EF860-8899-402A-8B2C-CAF7E48DAB3D}">
          <p14:sldIdLst>
            <p14:sldId id="1607"/>
          </p14:sldIdLst>
        </p14:section>
        <p14:section name="Special Use Areas" id="{5E18246F-EEDB-4739-B231-F3457659478B}">
          <p14:sldIdLst>
            <p14:sldId id="1640"/>
            <p14:sldId id="1641"/>
            <p14:sldId id="1642"/>
            <p14:sldId id="1643"/>
          </p14:sldIdLst>
        </p14:section>
      </p14:sectionLst>
    </p:ext>
    <p:ext uri="{EFAFB233-063F-42B5-8137-9DF3F51BA10A}">
      <p15:sldGuideLst xmlns:p15="http://schemas.microsoft.com/office/powerpoint/2012/main" xmlns="">
        <p15:guide id="3" orient="horz" pos="1732" userDrawn="1">
          <p15:clr>
            <a:srgbClr val="A4A3A4"/>
          </p15:clr>
        </p15:guide>
        <p15:guide id="4" orient="horz" pos="3138" userDrawn="1">
          <p15:clr>
            <a:srgbClr val="A4A3A4"/>
          </p15:clr>
        </p15:guide>
        <p15:guide id="5" orient="horz" pos="3297" userDrawn="1">
          <p15:clr>
            <a:srgbClr val="A4A3A4"/>
          </p15:clr>
        </p15:guide>
        <p15:guide id="6" orient="horz" pos="1755" userDrawn="1">
          <p15:clr>
            <a:srgbClr val="A4A3A4"/>
          </p15:clr>
        </p15:guide>
        <p15:guide id="7" orient="horz" pos="507" userDrawn="1">
          <p15:clr>
            <a:srgbClr val="A4A3A4"/>
          </p15:clr>
        </p15:guide>
        <p15:guide id="8" orient="horz" pos="3365" userDrawn="1">
          <p15:clr>
            <a:srgbClr val="A4A3A4"/>
          </p15:clr>
        </p15:guide>
        <p15:guide id="9" orient="horz" pos="303" userDrawn="1">
          <p15:clr>
            <a:srgbClr val="A4A3A4"/>
          </p15:clr>
        </p15:guide>
        <p15:guide id="10" orient="horz" pos="643" userDrawn="1">
          <p15:clr>
            <a:srgbClr val="A4A3A4"/>
          </p15:clr>
        </p15:guide>
        <p15:guide id="11" pos="272" userDrawn="1">
          <p15:clr>
            <a:srgbClr val="A4A3A4"/>
          </p15:clr>
        </p15:guide>
        <p15:guide id="12" pos="1927" userDrawn="1">
          <p15:clr>
            <a:srgbClr val="A4A3A4"/>
          </p15:clr>
        </p15:guide>
        <p15:guide id="13" pos="5511" userDrawn="1">
          <p15:clr>
            <a:srgbClr val="A4A3A4"/>
          </p15:clr>
        </p15:guide>
        <p15:guide id="14" pos="2880" userDrawn="1">
          <p15:clr>
            <a:srgbClr val="A4A3A4"/>
          </p15:clr>
        </p15:guide>
        <p15:guide id="15" pos="2412">
          <p15:clr>
            <a:srgbClr val="A4A3A4"/>
          </p15:clr>
        </p15:guide>
        <p15:guide id="16" orient="horz" pos="1959" userDrawn="1">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3A1"/>
    <a:srgbClr val="E7AA99"/>
    <a:srgbClr val="E6E6E6"/>
    <a:srgbClr val="94C622"/>
    <a:srgbClr val="959595"/>
    <a:srgbClr val="EBDCD3"/>
    <a:srgbClr val="C41723"/>
    <a:srgbClr val="C5C5C5"/>
    <a:srgbClr val="5B7813"/>
    <a:srgbClr val="6435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1" autoAdjust="0"/>
    <p:restoredTop sz="94237" autoAdjust="0"/>
  </p:normalViewPr>
  <p:slideViewPr>
    <p:cSldViewPr snapToGrid="0" snapToObjects="1">
      <p:cViewPr>
        <p:scale>
          <a:sx n="100" d="100"/>
          <a:sy n="100" d="100"/>
        </p:scale>
        <p:origin x="-378" y="-72"/>
      </p:cViewPr>
      <p:guideLst>
        <p:guide orient="horz" pos="1732"/>
        <p:guide orient="horz" pos="3138"/>
        <p:guide orient="horz" pos="3297"/>
        <p:guide orient="horz" pos="1755"/>
        <p:guide orient="horz" pos="507"/>
        <p:guide orient="horz" pos="3365"/>
        <p:guide orient="horz" pos="303"/>
        <p:guide orient="horz" pos="643"/>
        <p:guide orient="horz" pos="1959"/>
        <p:guide pos="272"/>
        <p:guide pos="1927"/>
        <p:guide pos="5511"/>
        <p:guide pos="2880"/>
        <p:guide pos="2412"/>
      </p:guideLst>
    </p:cSldViewPr>
  </p:slideViewPr>
  <p:outlineViewPr>
    <p:cViewPr>
      <p:scale>
        <a:sx n="33" d="100"/>
        <a:sy n="33" d="100"/>
      </p:scale>
      <p:origin x="0" y="-6486"/>
    </p:cViewPr>
  </p:outlineViewPr>
  <p:notesTextViewPr>
    <p:cViewPr>
      <p:scale>
        <a:sx n="100" d="100"/>
        <a:sy n="100" d="100"/>
      </p:scale>
      <p:origin x="0" y="0"/>
    </p:cViewPr>
  </p:notesTextViewPr>
  <p:sorterViewPr>
    <p:cViewPr>
      <p:scale>
        <a:sx n="65" d="100"/>
        <a:sy n="65" d="100"/>
      </p:scale>
      <p:origin x="0" y="-11184"/>
    </p:cViewPr>
  </p:sorterViewPr>
  <p:notesViewPr>
    <p:cSldViewPr snapToGrid="0" snapToObjects="1">
      <p:cViewPr varScale="1">
        <p:scale>
          <a:sx n="153" d="100"/>
          <a:sy n="153" d="100"/>
        </p:scale>
        <p:origin x="-247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45659" cy="496332"/>
          </a:xfrm>
          <a:prstGeom prst="rect">
            <a:avLst/>
          </a:prstGeom>
        </p:spPr>
        <p:txBody>
          <a:bodyPr vert="horz" lIns="91433" tIns="45717" rIns="91433" bIns="45717"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332"/>
          </a:xfrm>
          <a:prstGeom prst="rect">
            <a:avLst/>
          </a:prstGeom>
        </p:spPr>
        <p:txBody>
          <a:bodyPr vert="horz" lIns="91433" tIns="45717" rIns="91433" bIns="45717" rtlCol="0"/>
          <a:lstStyle>
            <a:lvl1pPr algn="r">
              <a:defRPr sz="1200"/>
            </a:lvl1pPr>
          </a:lstStyle>
          <a:p>
            <a:fld id="{4908C9DB-6538-334F-9574-9DED42327B5A}" type="datetimeFigureOut">
              <a:t>5/5/2018</a:t>
            </a:fld>
            <a:endParaRPr lang="de-DE"/>
          </a:p>
        </p:txBody>
      </p:sp>
      <p:sp>
        <p:nvSpPr>
          <p:cNvPr id="4" name="Fußzeilenplatzhalter 3"/>
          <p:cNvSpPr>
            <a:spLocks noGrp="1"/>
          </p:cNvSpPr>
          <p:nvPr>
            <p:ph type="ftr" sz="quarter" idx="2"/>
          </p:nvPr>
        </p:nvSpPr>
        <p:spPr>
          <a:xfrm>
            <a:off x="1" y="9428583"/>
            <a:ext cx="2945659" cy="496332"/>
          </a:xfrm>
          <a:prstGeom prst="rect">
            <a:avLst/>
          </a:prstGeom>
        </p:spPr>
        <p:txBody>
          <a:bodyPr vert="horz" lIns="91433" tIns="45717" rIns="91433" bIns="45717"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3"/>
            <a:ext cx="2945659" cy="496332"/>
          </a:xfrm>
          <a:prstGeom prst="rect">
            <a:avLst/>
          </a:prstGeom>
        </p:spPr>
        <p:txBody>
          <a:bodyPr vert="horz" lIns="91433" tIns="45717" rIns="91433" bIns="45717" rtlCol="0" anchor="b"/>
          <a:lstStyle>
            <a:lvl1pPr algn="r">
              <a:defRPr sz="1200"/>
            </a:lvl1pPr>
          </a:lstStyle>
          <a:p>
            <a:fld id="{ABA42B54-0511-D547-822A-53208B42949F}" type="slidenum">
              <a:t>‹#›</a:t>
            </a:fld>
            <a:endParaRPr lang="de-DE"/>
          </a:p>
        </p:txBody>
      </p:sp>
    </p:spTree>
    <p:extLst>
      <p:ext uri="{BB962C8B-B14F-4D97-AF65-F5344CB8AC3E}">
        <p14:creationId xmlns:p14="http://schemas.microsoft.com/office/powerpoint/2010/main" val="31032099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45659" cy="496332"/>
          </a:xfrm>
          <a:prstGeom prst="rect">
            <a:avLst/>
          </a:prstGeom>
        </p:spPr>
        <p:txBody>
          <a:bodyPr vert="horz" lIns="91433" tIns="45717" rIns="91433" bIns="45717" rtlCol="0"/>
          <a:lstStyle>
            <a:lvl1pPr algn="l">
              <a:defRPr sz="1200"/>
            </a:lvl1pPr>
          </a:lstStyle>
          <a:p>
            <a:endParaRPr lang="de-DE"/>
          </a:p>
        </p:txBody>
      </p:sp>
      <p:sp>
        <p:nvSpPr>
          <p:cNvPr id="3" name="Datumsplatzhalter 2"/>
          <p:cNvSpPr>
            <a:spLocks noGrp="1"/>
          </p:cNvSpPr>
          <p:nvPr>
            <p:ph type="dt" idx="1"/>
          </p:nvPr>
        </p:nvSpPr>
        <p:spPr>
          <a:xfrm>
            <a:off x="3850444" y="0"/>
            <a:ext cx="2945659" cy="496332"/>
          </a:xfrm>
          <a:prstGeom prst="rect">
            <a:avLst/>
          </a:prstGeom>
        </p:spPr>
        <p:txBody>
          <a:bodyPr vert="horz" lIns="91433" tIns="45717" rIns="91433" bIns="45717" rtlCol="0"/>
          <a:lstStyle>
            <a:lvl1pPr algn="r">
              <a:defRPr sz="1200"/>
            </a:lvl1pPr>
          </a:lstStyle>
          <a:p>
            <a:fld id="{12258BCF-5886-8E4A-B898-7359537DC1AF}" type="datetimeFigureOut">
              <a:t>5/5/2018</a:t>
            </a:fld>
            <a:endParaRPr lang="de-DE"/>
          </a:p>
        </p:txBody>
      </p:sp>
      <p:sp>
        <p:nvSpPr>
          <p:cNvPr id="4" name="Folienbildplatzhalter 3"/>
          <p:cNvSpPr>
            <a:spLocks noGrp="1" noRot="1" noChangeAspect="1"/>
          </p:cNvSpPr>
          <p:nvPr>
            <p:ph type="sldImg" idx="2"/>
          </p:nvPr>
        </p:nvSpPr>
        <p:spPr>
          <a:xfrm>
            <a:off x="420688" y="744538"/>
            <a:ext cx="5956300" cy="3722687"/>
          </a:xfrm>
          <a:prstGeom prst="rect">
            <a:avLst/>
          </a:prstGeom>
          <a:noFill/>
          <a:ln w="12700">
            <a:solidFill>
              <a:prstClr val="black"/>
            </a:solidFill>
          </a:ln>
        </p:spPr>
        <p:txBody>
          <a:bodyPr vert="horz" lIns="91433" tIns="45717" rIns="91433" bIns="45717"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33" tIns="45717" rIns="91433" bIns="4571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8583"/>
            <a:ext cx="2945659" cy="496332"/>
          </a:xfrm>
          <a:prstGeom prst="rect">
            <a:avLst/>
          </a:prstGeom>
        </p:spPr>
        <p:txBody>
          <a:bodyPr vert="horz" lIns="91433" tIns="45717" rIns="91433" bIns="45717"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3"/>
            <a:ext cx="2945659" cy="496332"/>
          </a:xfrm>
          <a:prstGeom prst="rect">
            <a:avLst/>
          </a:prstGeom>
        </p:spPr>
        <p:txBody>
          <a:bodyPr vert="horz" lIns="91433" tIns="45717" rIns="91433" bIns="45717" rtlCol="0" anchor="b"/>
          <a:lstStyle>
            <a:lvl1pPr algn="r">
              <a:defRPr sz="1200"/>
            </a:lvl1pPr>
          </a:lstStyle>
          <a:p>
            <a:fld id="{8A097144-93BE-3742-BAC0-634F27605B06}" type="slidenum">
              <a:t>‹#›</a:t>
            </a:fld>
            <a:endParaRPr lang="de-DE"/>
          </a:p>
        </p:txBody>
      </p:sp>
    </p:spTree>
    <p:extLst>
      <p:ext uri="{BB962C8B-B14F-4D97-AF65-F5344CB8AC3E}">
        <p14:creationId xmlns:p14="http://schemas.microsoft.com/office/powerpoint/2010/main" val="3938389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A097144-93BE-3742-BAC0-634F27605B06}" type="slidenum">
              <a:rPr lang="de-DE" smtClean="0"/>
              <a:t>4</a:t>
            </a:fld>
            <a:endParaRPr lang="de-DE"/>
          </a:p>
        </p:txBody>
      </p:sp>
    </p:spTree>
    <p:extLst>
      <p:ext uri="{BB962C8B-B14F-4D97-AF65-F5344CB8AC3E}">
        <p14:creationId xmlns:p14="http://schemas.microsoft.com/office/powerpoint/2010/main" val="3688747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A097144-93BE-3742-BAC0-634F27605B06}" type="slidenum">
              <a:rPr lang="de-DE" smtClean="0"/>
              <a:t>14</a:t>
            </a:fld>
            <a:endParaRPr lang="de-DE"/>
          </a:p>
        </p:txBody>
      </p:sp>
    </p:spTree>
    <p:extLst>
      <p:ext uri="{BB962C8B-B14F-4D97-AF65-F5344CB8AC3E}">
        <p14:creationId xmlns:p14="http://schemas.microsoft.com/office/powerpoint/2010/main" val="3416346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A097144-93BE-3742-BAC0-634F27605B06}" type="slidenum">
              <a:rPr lang="de-DE" smtClean="0"/>
              <a:t>5</a:t>
            </a:fld>
            <a:endParaRPr lang="de-DE"/>
          </a:p>
        </p:txBody>
      </p:sp>
    </p:spTree>
    <p:extLst>
      <p:ext uri="{BB962C8B-B14F-4D97-AF65-F5344CB8AC3E}">
        <p14:creationId xmlns:p14="http://schemas.microsoft.com/office/powerpoint/2010/main" val="4229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A097144-93BE-3742-BAC0-634F27605B06}" type="slidenum">
              <a:rPr lang="de-DE" smtClean="0"/>
              <a:t>6</a:t>
            </a:fld>
            <a:endParaRPr lang="de-DE"/>
          </a:p>
        </p:txBody>
      </p:sp>
    </p:spTree>
    <p:extLst>
      <p:ext uri="{BB962C8B-B14F-4D97-AF65-F5344CB8AC3E}">
        <p14:creationId xmlns:p14="http://schemas.microsoft.com/office/powerpoint/2010/main" val="3420169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A097144-93BE-3742-BAC0-634F27605B06}" type="slidenum">
              <a:rPr lang="de-DE" smtClean="0"/>
              <a:t>7</a:t>
            </a:fld>
            <a:endParaRPr lang="de-DE"/>
          </a:p>
        </p:txBody>
      </p:sp>
    </p:spTree>
    <p:extLst>
      <p:ext uri="{BB962C8B-B14F-4D97-AF65-F5344CB8AC3E}">
        <p14:creationId xmlns:p14="http://schemas.microsoft.com/office/powerpoint/2010/main" val="1613486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A097144-93BE-3742-BAC0-634F27605B06}" type="slidenum">
              <a:rPr lang="de-DE" smtClean="0"/>
              <a:t>8</a:t>
            </a:fld>
            <a:endParaRPr lang="de-DE"/>
          </a:p>
        </p:txBody>
      </p:sp>
    </p:spTree>
    <p:extLst>
      <p:ext uri="{BB962C8B-B14F-4D97-AF65-F5344CB8AC3E}">
        <p14:creationId xmlns:p14="http://schemas.microsoft.com/office/powerpoint/2010/main" val="332740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A097144-93BE-3742-BAC0-634F27605B06}" type="slidenum">
              <a:rPr lang="de-DE" smtClean="0"/>
              <a:t>9</a:t>
            </a:fld>
            <a:endParaRPr lang="de-DE"/>
          </a:p>
        </p:txBody>
      </p:sp>
    </p:spTree>
    <p:extLst>
      <p:ext uri="{BB962C8B-B14F-4D97-AF65-F5344CB8AC3E}">
        <p14:creationId xmlns:p14="http://schemas.microsoft.com/office/powerpoint/2010/main" val="113959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A097144-93BE-3742-BAC0-634F27605B06}" type="slidenum">
              <a:rPr lang="de-DE" smtClean="0"/>
              <a:t>10</a:t>
            </a:fld>
            <a:endParaRPr lang="de-DE"/>
          </a:p>
        </p:txBody>
      </p:sp>
    </p:spTree>
    <p:extLst>
      <p:ext uri="{BB962C8B-B14F-4D97-AF65-F5344CB8AC3E}">
        <p14:creationId xmlns:p14="http://schemas.microsoft.com/office/powerpoint/2010/main" val="301352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A097144-93BE-3742-BAC0-634F27605B06}" type="slidenum">
              <a:rPr lang="de-DE" smtClean="0"/>
              <a:t>11</a:t>
            </a:fld>
            <a:endParaRPr lang="de-DE"/>
          </a:p>
        </p:txBody>
      </p:sp>
    </p:spTree>
    <p:extLst>
      <p:ext uri="{BB962C8B-B14F-4D97-AF65-F5344CB8AC3E}">
        <p14:creationId xmlns:p14="http://schemas.microsoft.com/office/powerpoint/2010/main" val="729431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City as a node connected to the 1.existing development structure 2.east 3. future – establish own weight first by dev of smaller centres</a:t>
            </a:r>
          </a:p>
        </p:txBody>
      </p:sp>
      <p:sp>
        <p:nvSpPr>
          <p:cNvPr id="4" name="Foliennummernplatzhalter 3"/>
          <p:cNvSpPr>
            <a:spLocks noGrp="1"/>
          </p:cNvSpPr>
          <p:nvPr>
            <p:ph type="sldNum" sz="quarter" idx="10"/>
          </p:nvPr>
        </p:nvSpPr>
        <p:spPr/>
        <p:txBody>
          <a:bodyPr/>
          <a:lstStyle/>
          <a:p>
            <a:fld id="{8A097144-93BE-3742-BAC0-634F27605B06}" type="slidenum">
              <a:rPr lang="de-DE" smtClean="0"/>
              <a:t>13</a:t>
            </a:fld>
            <a:endParaRPr lang="de-DE"/>
          </a:p>
        </p:txBody>
      </p:sp>
    </p:spTree>
    <p:extLst>
      <p:ext uri="{BB962C8B-B14F-4D97-AF65-F5344CB8AC3E}">
        <p14:creationId xmlns:p14="http://schemas.microsoft.com/office/powerpoint/2010/main" val="3474411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creen">
    <p:spTree>
      <p:nvGrpSpPr>
        <p:cNvPr id="1" name=""/>
        <p:cNvGrpSpPr/>
        <p:nvPr/>
      </p:nvGrpSpPr>
      <p:grpSpPr>
        <a:xfrm>
          <a:off x="0" y="0"/>
          <a:ext cx="0" cy="0"/>
          <a:chOff x="0" y="0"/>
          <a:chExt cx="0" cy="0"/>
        </a:xfrm>
      </p:grpSpPr>
      <p:sp>
        <p:nvSpPr>
          <p:cNvPr id="7" name="Rechteck 6"/>
          <p:cNvSpPr/>
          <p:nvPr userDrawn="1"/>
        </p:nvSpPr>
        <p:spPr>
          <a:xfrm>
            <a:off x="-54333" y="-67914"/>
            <a:ext cx="9256910" cy="58474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5" name="Bild 4"/>
          <p:cNvPicPr>
            <a:picLocks noChangeAspect="1"/>
          </p:cNvPicPr>
          <p:nvPr userDrawn="1"/>
        </p:nvPicPr>
        <p:blipFill>
          <a:blip r:embed="rId2"/>
          <a:stretch>
            <a:fillRect/>
          </a:stretch>
        </p:blipFill>
        <p:spPr>
          <a:xfrm>
            <a:off x="3124784" y="2489929"/>
            <a:ext cx="2894432" cy="721033"/>
          </a:xfrm>
          <a:prstGeom prst="rect">
            <a:avLst/>
          </a:prstGeom>
        </p:spPr>
      </p:pic>
      <p:sp>
        <p:nvSpPr>
          <p:cNvPr id="6" name="Titel 9"/>
          <p:cNvSpPr txBox="1">
            <a:spLocks/>
          </p:cNvSpPr>
          <p:nvPr userDrawn="1"/>
        </p:nvSpPr>
        <p:spPr>
          <a:xfrm>
            <a:off x="2" y="4921765"/>
            <a:ext cx="9143999" cy="418444"/>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2000" dirty="0" err="1">
                <a:solidFill>
                  <a:schemeClr val="bg1"/>
                </a:solidFill>
                <a:latin typeface="Georgia"/>
                <a:cs typeface="Georgia"/>
              </a:rPr>
              <a:t>think ahead</a:t>
            </a:r>
            <a:r>
              <a:rPr lang="de-DE" sz="2000" dirty="0">
                <a:solidFill>
                  <a:schemeClr val="bg1"/>
                </a:solidFill>
                <a:latin typeface="Georgia"/>
                <a:cs typeface="Georgia"/>
              </a:rPr>
              <a:t>.</a:t>
            </a:r>
          </a:p>
        </p:txBody>
      </p:sp>
    </p:spTree>
    <p:extLst>
      <p:ext uri="{BB962C8B-B14F-4D97-AF65-F5344CB8AC3E}">
        <p14:creationId xmlns:p14="http://schemas.microsoft.com/office/powerpoint/2010/main" val="2373276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ject Reference">
    <p:spTree>
      <p:nvGrpSpPr>
        <p:cNvPr id="1" name=""/>
        <p:cNvGrpSpPr/>
        <p:nvPr/>
      </p:nvGrpSpPr>
      <p:grpSpPr>
        <a:xfrm>
          <a:off x="0" y="0"/>
          <a:ext cx="0" cy="0"/>
          <a:chOff x="0" y="0"/>
          <a:chExt cx="0" cy="0"/>
        </a:xfrm>
      </p:grpSpPr>
      <p:sp>
        <p:nvSpPr>
          <p:cNvPr id="12" name="Bildplatzhalter 11"/>
          <p:cNvSpPr>
            <a:spLocks noGrp="1"/>
          </p:cNvSpPr>
          <p:nvPr>
            <p:ph type="pic" sz="quarter" idx="12"/>
          </p:nvPr>
        </p:nvSpPr>
        <p:spPr>
          <a:xfrm>
            <a:off x="-17463" y="-32587"/>
            <a:ext cx="9217673"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9" name="Textplatzhalter 18"/>
          <p:cNvSpPr>
            <a:spLocks noGrp="1"/>
          </p:cNvSpPr>
          <p:nvPr>
            <p:ph type="body" sz="quarter" idx="16"/>
          </p:nvPr>
        </p:nvSpPr>
        <p:spPr>
          <a:xfrm>
            <a:off x="-17463" y="4197551"/>
            <a:ext cx="9217673"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p:nvPr>
        </p:nvSpPr>
        <p:spPr>
          <a:xfrm>
            <a:off x="463551" y="3894888"/>
            <a:ext cx="8278812" cy="1307810"/>
          </a:xfrm>
          <a:prstGeom prst="rect">
            <a:avLst/>
          </a:prstGeom>
          <a:solidFill>
            <a:schemeClr val="bg1">
              <a:alpha val="80000"/>
            </a:schemeClr>
          </a:solidFill>
          <a:ln>
            <a:noFill/>
          </a:ln>
        </p:spPr>
        <p:txBody>
          <a:bodyPr vert="horz" lIns="180000" tIns="180000" rIns="4392000"/>
          <a:lstStyle>
            <a:lvl1pPr marL="0" indent="0">
              <a:spcBef>
                <a:spcPts val="0"/>
              </a:spcBef>
              <a:buFontTx/>
              <a:buNone/>
              <a:defRPr sz="24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a:t>Mastertextformat bearbeiten</a:t>
            </a:r>
          </a:p>
        </p:txBody>
      </p:sp>
      <p:sp>
        <p:nvSpPr>
          <p:cNvPr id="16" name="Textplatzhalter 15"/>
          <p:cNvSpPr>
            <a:spLocks noGrp="1"/>
          </p:cNvSpPr>
          <p:nvPr>
            <p:ph type="body" sz="quarter" idx="14"/>
          </p:nvPr>
        </p:nvSpPr>
        <p:spPr>
          <a:xfrm>
            <a:off x="4570413" y="4121779"/>
            <a:ext cx="1509712" cy="836612"/>
          </a:xfrm>
          <a:prstGeom prst="rect">
            <a:avLst/>
          </a:prstGeom>
        </p:spPr>
        <p:txBody>
          <a:bodyPr vert="horz" lIns="0" tIns="0" rIns="0" bIns="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stStyle>
          <a:p>
            <a:pPr lvl="0"/>
            <a:r>
              <a:rPr lang="de-DE"/>
              <a:t>Mastertextformat bearbeiten</a:t>
            </a:r>
          </a:p>
        </p:txBody>
      </p:sp>
      <p:sp>
        <p:nvSpPr>
          <p:cNvPr id="17" name="Textplatzhalter 15"/>
          <p:cNvSpPr>
            <a:spLocks noGrp="1"/>
          </p:cNvSpPr>
          <p:nvPr>
            <p:ph type="body" sz="quarter" idx="15"/>
          </p:nvPr>
        </p:nvSpPr>
        <p:spPr>
          <a:xfrm>
            <a:off x="6340307" y="4116187"/>
            <a:ext cx="2243484" cy="836612"/>
          </a:xfrm>
          <a:prstGeom prst="rect">
            <a:avLst/>
          </a:prstGeom>
        </p:spPr>
        <p:txBody>
          <a:bodyPr vert="horz" lIns="0" tIns="0" rIns="0" bIns="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stStyle>
          <a:p>
            <a:pPr lvl="0"/>
            <a:r>
              <a:rPr lang="de-DE"/>
              <a:t>Mastertextformat bearbeiten</a:t>
            </a:r>
          </a:p>
        </p:txBody>
      </p:sp>
      <p:sp>
        <p:nvSpPr>
          <p:cNvPr id="5" name="Datumsplatzhalter 4"/>
          <p:cNvSpPr>
            <a:spLocks noGrp="1"/>
          </p:cNvSpPr>
          <p:nvPr>
            <p:ph type="dt" sz="half" idx="17"/>
          </p:nvPr>
        </p:nvSpPr>
        <p:spPr/>
        <p:txBody>
          <a:bodyPr/>
          <a:lstStyle/>
          <a:p>
            <a:r>
              <a:rPr lang="de-DE"/>
              <a:t>29.03.18</a:t>
            </a:r>
            <a:endParaRPr lang="de-DE" dirty="0"/>
          </a:p>
        </p:txBody>
      </p:sp>
      <p:sp>
        <p:nvSpPr>
          <p:cNvPr id="6" name="Fußzeilenplatzhalter 5"/>
          <p:cNvSpPr>
            <a:spLocks noGrp="1"/>
          </p:cNvSpPr>
          <p:nvPr>
            <p:ph type="ftr" sz="quarter" idx="18"/>
          </p:nvPr>
        </p:nvSpPr>
        <p:spPr/>
        <p:txBody>
          <a:bodyPr/>
          <a:lstStyle/>
          <a:p>
            <a:r>
              <a:rPr lang="de-DE"/>
              <a:t>– 6th of October Badya</a:t>
            </a:r>
            <a:endParaRPr lang="de-DE" dirty="0"/>
          </a:p>
        </p:txBody>
      </p:sp>
      <p:sp>
        <p:nvSpPr>
          <p:cNvPr id="7" name="Foliennummernplatzhalter 6"/>
          <p:cNvSpPr>
            <a:spLocks noGrp="1"/>
          </p:cNvSpPr>
          <p:nvPr>
            <p:ph type="sldNum" sz="quarter" idx="19"/>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38918594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ject Reference 2 Pics">
    <p:spTree>
      <p:nvGrpSpPr>
        <p:cNvPr id="1" name=""/>
        <p:cNvGrpSpPr/>
        <p:nvPr/>
      </p:nvGrpSpPr>
      <p:grpSpPr>
        <a:xfrm>
          <a:off x="0" y="0"/>
          <a:ext cx="0" cy="0"/>
          <a:chOff x="0" y="0"/>
          <a:chExt cx="0" cy="0"/>
        </a:xfrm>
      </p:grpSpPr>
      <p:sp>
        <p:nvSpPr>
          <p:cNvPr id="11" name="Bildplatzhalter 11"/>
          <p:cNvSpPr>
            <a:spLocks noGrp="1"/>
          </p:cNvSpPr>
          <p:nvPr>
            <p:ph type="pic" sz="quarter" idx="18"/>
          </p:nvPr>
        </p:nvSpPr>
        <p:spPr>
          <a:xfrm>
            <a:off x="4570414" y="-32587"/>
            <a:ext cx="4629796"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3" name="Fußzeilenplatzhalter 2"/>
          <p:cNvSpPr>
            <a:spLocks noGrp="1"/>
          </p:cNvSpPr>
          <p:nvPr>
            <p:ph type="ftr" sz="quarter" idx="10"/>
          </p:nvPr>
        </p:nvSpPr>
        <p:spPr/>
        <p:txBody>
          <a:bodyPr/>
          <a:lstStyle/>
          <a:p>
            <a:r>
              <a:rPr lang="de-DE"/>
              <a:t>– 6th of October Badya</a:t>
            </a:r>
            <a:endParaRPr lang="de-DE" dirty="0"/>
          </a:p>
        </p:txBody>
      </p:sp>
      <p:sp>
        <p:nvSpPr>
          <p:cNvPr id="4" name="Foliennummernplatzhalter 3"/>
          <p:cNvSpPr>
            <a:spLocks noGrp="1"/>
          </p:cNvSpPr>
          <p:nvPr>
            <p:ph type="sldNum" sz="quarter" idx="11"/>
          </p:nvPr>
        </p:nvSpPr>
        <p:spPr/>
        <p:txBody>
          <a:bodyPr/>
          <a:lstStyle/>
          <a:p>
            <a:fld id="{B8814EFE-12DF-CD46-B74F-1F3511EF86CB}" type="slidenum">
              <a:rPr lang="de-DE" smtClean="0"/>
              <a:pPr/>
              <a:t>‹#›</a:t>
            </a:fld>
            <a:endParaRPr lang="de-DE"/>
          </a:p>
        </p:txBody>
      </p:sp>
      <p:sp>
        <p:nvSpPr>
          <p:cNvPr id="5" name="Datumsplatzhalter 4"/>
          <p:cNvSpPr>
            <a:spLocks noGrp="1"/>
          </p:cNvSpPr>
          <p:nvPr>
            <p:ph type="dt" sz="half" idx="12"/>
          </p:nvPr>
        </p:nvSpPr>
        <p:spPr/>
        <p:txBody>
          <a:bodyPr/>
          <a:lstStyle/>
          <a:p>
            <a:r>
              <a:rPr lang="de-DE"/>
              <a:t>29.03.18</a:t>
            </a:r>
            <a:endParaRPr lang="de-DE" dirty="0"/>
          </a:p>
        </p:txBody>
      </p:sp>
      <p:sp>
        <p:nvSpPr>
          <p:cNvPr id="6" name="Bildplatzhalter 11"/>
          <p:cNvSpPr>
            <a:spLocks noGrp="1"/>
          </p:cNvSpPr>
          <p:nvPr>
            <p:ph type="pic" sz="quarter" idx="13"/>
          </p:nvPr>
        </p:nvSpPr>
        <p:spPr>
          <a:xfrm>
            <a:off x="-35224" y="-32587"/>
            <a:ext cx="4587876"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7" name="Textplatzhalter 18"/>
          <p:cNvSpPr>
            <a:spLocks noGrp="1"/>
          </p:cNvSpPr>
          <p:nvPr>
            <p:ph type="body" sz="quarter" idx="16"/>
          </p:nvPr>
        </p:nvSpPr>
        <p:spPr>
          <a:xfrm>
            <a:off x="-17463" y="4197551"/>
            <a:ext cx="9217673"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13"/>
          <p:cNvSpPr>
            <a:spLocks noGrp="1"/>
          </p:cNvSpPr>
          <p:nvPr>
            <p:ph type="body" sz="quarter" idx="17"/>
          </p:nvPr>
        </p:nvSpPr>
        <p:spPr>
          <a:xfrm>
            <a:off x="463551" y="3894888"/>
            <a:ext cx="8278812" cy="1307810"/>
          </a:xfrm>
          <a:prstGeom prst="rect">
            <a:avLst/>
          </a:prstGeom>
          <a:solidFill>
            <a:schemeClr val="bg1">
              <a:alpha val="80000"/>
            </a:schemeClr>
          </a:solidFill>
          <a:ln>
            <a:noFill/>
          </a:ln>
        </p:spPr>
        <p:txBody>
          <a:bodyPr vert="horz" lIns="180000" tIns="180000" rIns="4392000"/>
          <a:lstStyle>
            <a:lvl1pPr marL="0" indent="0">
              <a:spcBef>
                <a:spcPts val="0"/>
              </a:spcBef>
              <a:buFontTx/>
              <a:buNone/>
              <a:defRPr sz="24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a:t>Mastertextformat bearbeiten</a:t>
            </a:r>
          </a:p>
        </p:txBody>
      </p:sp>
      <p:sp>
        <p:nvSpPr>
          <p:cNvPr id="9" name="Textplatzhalter 15"/>
          <p:cNvSpPr>
            <a:spLocks noGrp="1"/>
          </p:cNvSpPr>
          <p:nvPr>
            <p:ph type="body" sz="quarter" idx="14"/>
          </p:nvPr>
        </p:nvSpPr>
        <p:spPr>
          <a:xfrm>
            <a:off x="4570413" y="4121779"/>
            <a:ext cx="1509712" cy="836612"/>
          </a:xfrm>
          <a:prstGeom prst="rect">
            <a:avLst/>
          </a:prstGeom>
        </p:spPr>
        <p:txBody>
          <a:bodyPr vert="horz" lIns="0" tIns="0" rIns="0" bIns="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stStyle>
          <a:p>
            <a:pPr lvl="0"/>
            <a:r>
              <a:rPr lang="de-DE"/>
              <a:t>Mastertextformat bearbeiten</a:t>
            </a:r>
          </a:p>
        </p:txBody>
      </p:sp>
      <p:sp>
        <p:nvSpPr>
          <p:cNvPr id="10" name="Textplatzhalter 15"/>
          <p:cNvSpPr>
            <a:spLocks noGrp="1"/>
          </p:cNvSpPr>
          <p:nvPr>
            <p:ph type="body" sz="quarter" idx="15"/>
          </p:nvPr>
        </p:nvSpPr>
        <p:spPr>
          <a:xfrm>
            <a:off x="6340307" y="4116187"/>
            <a:ext cx="2243484" cy="836612"/>
          </a:xfrm>
          <a:prstGeom prst="rect">
            <a:avLst/>
          </a:prstGeom>
        </p:spPr>
        <p:txBody>
          <a:bodyPr vert="horz" lIns="0" tIns="0" rIns="0" bIns="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stStyle>
          <a:p>
            <a:pPr lvl="0"/>
            <a:r>
              <a:rPr lang="de-DE"/>
              <a:t>Mastertextformat bearbeiten</a:t>
            </a:r>
          </a:p>
        </p:txBody>
      </p:sp>
    </p:spTree>
    <p:extLst>
      <p:ext uri="{BB962C8B-B14F-4D97-AF65-F5344CB8AC3E}">
        <p14:creationId xmlns:p14="http://schemas.microsoft.com/office/powerpoint/2010/main" val="14592037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Vertical Image">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4041603" cy="1102255"/>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dirty="0"/>
              <a:t>Overhead einfügen</a:t>
            </a:r>
          </a:p>
        </p:txBody>
      </p:sp>
      <p:sp>
        <p:nvSpPr>
          <p:cNvPr id="10" name="Textplatzhalter 3"/>
          <p:cNvSpPr>
            <a:spLocks noGrp="1"/>
          </p:cNvSpPr>
          <p:nvPr>
            <p:ph type="body" sz="quarter" idx="12"/>
          </p:nvPr>
        </p:nvSpPr>
        <p:spPr>
          <a:xfrm>
            <a:off x="468313" y="1570255"/>
            <a:ext cx="3871912" cy="793167"/>
          </a:xfrm>
          <a:prstGeom prst="rect">
            <a:avLst/>
          </a:prstGeom>
        </p:spPr>
        <p:txBody>
          <a:bodyPr vert="horz" lIns="0" tIns="0" rIns="0" bIns="0">
            <a:noAutofit/>
          </a:bodyPr>
          <a:lstStyle>
            <a:lvl1pPr marL="180000" indent="-180000">
              <a:lnSpc>
                <a:spcPts val="1800"/>
              </a:lnSpc>
              <a:spcBef>
                <a:spcPts val="0"/>
              </a:spcBef>
              <a:spcAft>
                <a:spcPts val="600"/>
              </a:spcAft>
              <a:buFont typeface="Wingdings" charset="2"/>
              <a:buChar char="§"/>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12" name="Bildplatzhalter 4"/>
          <p:cNvSpPr>
            <a:spLocks noGrp="1"/>
          </p:cNvSpPr>
          <p:nvPr>
            <p:ph type="pic" sz="quarter" idx="14"/>
          </p:nvPr>
        </p:nvSpPr>
        <p:spPr>
          <a:xfrm>
            <a:off x="4605337" y="6077"/>
            <a:ext cx="4588795" cy="5206559"/>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9" name="Textplatzhalter 6"/>
          <p:cNvSpPr>
            <a:spLocks noGrp="1"/>
          </p:cNvSpPr>
          <p:nvPr>
            <p:ph type="body" sz="quarter" idx="17"/>
          </p:nvPr>
        </p:nvSpPr>
        <p:spPr>
          <a:xfrm>
            <a:off x="4605338"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5" name="Datumsplatzhalter 4"/>
          <p:cNvSpPr>
            <a:spLocks noGrp="1"/>
          </p:cNvSpPr>
          <p:nvPr>
            <p:ph type="dt" sz="half" idx="18"/>
          </p:nvPr>
        </p:nvSpPr>
        <p:spPr/>
        <p:txBody>
          <a:bodyPr/>
          <a:lstStyle/>
          <a:p>
            <a:r>
              <a:rPr lang="de-DE"/>
              <a:t>29.03.18</a:t>
            </a:r>
            <a:endParaRPr lang="de-DE" dirty="0"/>
          </a:p>
        </p:txBody>
      </p:sp>
      <p:sp>
        <p:nvSpPr>
          <p:cNvPr id="7" name="Fußzeilenplatzhalter 6"/>
          <p:cNvSpPr>
            <a:spLocks noGrp="1"/>
          </p:cNvSpPr>
          <p:nvPr>
            <p:ph type="ftr" sz="quarter" idx="19"/>
          </p:nvPr>
        </p:nvSpPr>
        <p:spPr/>
        <p:txBody>
          <a:bodyPr/>
          <a:lstStyle/>
          <a:p>
            <a:r>
              <a:rPr lang="de-DE"/>
              <a:t>– 6th of October Badya</a:t>
            </a:r>
            <a:endParaRPr lang="de-DE" dirty="0"/>
          </a:p>
        </p:txBody>
      </p:sp>
      <p:sp>
        <p:nvSpPr>
          <p:cNvPr id="8" name="Foliennummernplatzhalter 7"/>
          <p:cNvSpPr>
            <a:spLocks noGrp="1"/>
          </p:cNvSpPr>
          <p:nvPr>
            <p:ph type="sldNum" sz="quarter" idx="20"/>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31720017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Image Panorama">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8279125" cy="1143000"/>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a:t>Overhead einfügen</a:t>
            </a:r>
          </a:p>
        </p:txBody>
      </p:sp>
      <p:sp>
        <p:nvSpPr>
          <p:cNvPr id="10" name="Textplatzhalter 3"/>
          <p:cNvSpPr>
            <a:spLocks noGrp="1"/>
          </p:cNvSpPr>
          <p:nvPr>
            <p:ph type="body" sz="quarter" idx="12"/>
          </p:nvPr>
        </p:nvSpPr>
        <p:spPr>
          <a:xfrm>
            <a:off x="468313" y="1570255"/>
            <a:ext cx="8261350" cy="793167"/>
          </a:xfrm>
          <a:prstGeom prst="rect">
            <a:avLst/>
          </a:prstGeom>
        </p:spPr>
        <p:txBody>
          <a:bodyPr vert="horz" lIns="0" tIns="0" rIns="0" bIns="0">
            <a:noAutofit/>
          </a:bodyPr>
          <a:lstStyle>
            <a:lvl1pPr marL="180000" indent="-180000">
              <a:lnSpc>
                <a:spcPts val="1800"/>
              </a:lnSpc>
              <a:spcBef>
                <a:spcPts val="0"/>
              </a:spcBef>
              <a:spcAft>
                <a:spcPts val="600"/>
              </a:spcAft>
              <a:buFont typeface="Wingdings" charset="2"/>
              <a:buChar char="§"/>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5" name="Bildplatzhalter 4"/>
          <p:cNvSpPr>
            <a:spLocks noGrp="1"/>
          </p:cNvSpPr>
          <p:nvPr>
            <p:ph type="pic" sz="quarter" idx="13"/>
          </p:nvPr>
        </p:nvSpPr>
        <p:spPr>
          <a:xfrm>
            <a:off x="468313" y="2477647"/>
            <a:ext cx="8261350" cy="2728912"/>
          </a:xfrm>
          <a:prstGeom prst="rect">
            <a:avLst/>
          </a:prstGeom>
          <a:solidFill>
            <a:srgbClr val="F2F2F2"/>
          </a:solidFill>
        </p:spPr>
        <p:txBody>
          <a:bodyPr vert="horz">
            <a:noAutofit/>
          </a:bodyPr>
          <a:lstStyle>
            <a:lvl1pPr marL="0" indent="0">
              <a:buNone/>
              <a:defRPr sz="1200"/>
            </a:lvl1pPr>
          </a:lstStyle>
          <a:p>
            <a:r>
              <a:rPr lang="de-DE"/>
              <a:t>Bild auf Platzhalter ziehen oder durch Klicken auf Symbol hinzufügen</a:t>
            </a:r>
            <a:endParaRPr lang="de-DE" dirty="0"/>
          </a:p>
        </p:txBody>
      </p:sp>
      <p:sp>
        <p:nvSpPr>
          <p:cNvPr id="7" name="Textplatzhalter 6"/>
          <p:cNvSpPr>
            <a:spLocks noGrp="1"/>
          </p:cNvSpPr>
          <p:nvPr>
            <p:ph type="body" sz="quarter" idx="16"/>
          </p:nvPr>
        </p:nvSpPr>
        <p:spPr>
          <a:xfrm>
            <a:off x="468314"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8" name="Datumsplatzhalter 7"/>
          <p:cNvSpPr>
            <a:spLocks noGrp="1"/>
          </p:cNvSpPr>
          <p:nvPr>
            <p:ph type="dt" sz="half" idx="18"/>
          </p:nvPr>
        </p:nvSpPr>
        <p:spPr/>
        <p:txBody>
          <a:bodyPr/>
          <a:lstStyle/>
          <a:p>
            <a:r>
              <a:rPr lang="de-DE"/>
              <a:t>29.03.18</a:t>
            </a:r>
            <a:endParaRPr lang="de-DE" dirty="0"/>
          </a:p>
        </p:txBody>
      </p:sp>
      <p:sp>
        <p:nvSpPr>
          <p:cNvPr id="9" name="Fußzeilenplatzhalter 8"/>
          <p:cNvSpPr>
            <a:spLocks noGrp="1"/>
          </p:cNvSpPr>
          <p:nvPr>
            <p:ph type="ftr" sz="quarter" idx="19"/>
          </p:nvPr>
        </p:nvSpPr>
        <p:spPr/>
        <p:txBody>
          <a:bodyPr/>
          <a:lstStyle/>
          <a:p>
            <a:r>
              <a:rPr lang="de-DE"/>
              <a:t>– 6th of October Badya</a:t>
            </a:r>
            <a:endParaRPr lang="de-DE" dirty="0"/>
          </a:p>
        </p:txBody>
      </p:sp>
      <p:sp>
        <p:nvSpPr>
          <p:cNvPr id="11" name="Foliennummernplatzhalter 10"/>
          <p:cNvSpPr>
            <a:spLocks noGrp="1"/>
          </p:cNvSpPr>
          <p:nvPr>
            <p:ph type="sldNum" sz="quarter" idx="20"/>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4236760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Images">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8279125" cy="1143000"/>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a:t>Overhead einfügen</a:t>
            </a:r>
          </a:p>
        </p:txBody>
      </p:sp>
      <p:sp>
        <p:nvSpPr>
          <p:cNvPr id="10" name="Textplatzhalter 3"/>
          <p:cNvSpPr>
            <a:spLocks noGrp="1"/>
          </p:cNvSpPr>
          <p:nvPr>
            <p:ph type="body" sz="quarter" idx="12"/>
          </p:nvPr>
        </p:nvSpPr>
        <p:spPr>
          <a:xfrm>
            <a:off x="468313" y="1570255"/>
            <a:ext cx="8261350" cy="793167"/>
          </a:xfrm>
          <a:prstGeom prst="rect">
            <a:avLst/>
          </a:prstGeom>
        </p:spPr>
        <p:txBody>
          <a:bodyPr vert="horz" lIns="0" tIns="0" rIns="0" bIns="0">
            <a:noAutofit/>
          </a:bodyPr>
          <a:lstStyle>
            <a:lvl1pPr marL="180000" indent="-180000">
              <a:lnSpc>
                <a:spcPts val="1800"/>
              </a:lnSpc>
              <a:spcBef>
                <a:spcPts val="0"/>
              </a:spcBef>
              <a:spcAft>
                <a:spcPts val="600"/>
              </a:spcAft>
              <a:buFont typeface="Wingdings" charset="2"/>
              <a:buChar char="§"/>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5" name="Bildplatzhalter 4"/>
          <p:cNvSpPr>
            <a:spLocks noGrp="1"/>
          </p:cNvSpPr>
          <p:nvPr>
            <p:ph type="pic" sz="quarter" idx="13"/>
          </p:nvPr>
        </p:nvSpPr>
        <p:spPr>
          <a:xfrm>
            <a:off x="468313" y="2477647"/>
            <a:ext cx="4094162" cy="2728912"/>
          </a:xfrm>
          <a:prstGeom prst="rect">
            <a:avLst/>
          </a:prstGeom>
          <a:solidFill>
            <a:srgbClr val="F2F2F2"/>
          </a:solidFill>
        </p:spPr>
        <p:txBody>
          <a:bodyPr vert="horz">
            <a:noAutofit/>
          </a:bodyPr>
          <a:lstStyle>
            <a:lvl1pPr marL="0" indent="0">
              <a:buNone/>
              <a:defRPr sz="1200"/>
            </a:lvl1pPr>
          </a:lstStyle>
          <a:p>
            <a:r>
              <a:rPr lang="de-DE"/>
              <a:t>Bild auf Platzhalter ziehen oder durch Klicken auf Symbol hinzufügen</a:t>
            </a:r>
          </a:p>
        </p:txBody>
      </p:sp>
      <p:sp>
        <p:nvSpPr>
          <p:cNvPr id="12" name="Bildplatzhalter 4"/>
          <p:cNvSpPr>
            <a:spLocks noGrp="1"/>
          </p:cNvSpPr>
          <p:nvPr>
            <p:ph type="pic" sz="quarter" idx="14"/>
          </p:nvPr>
        </p:nvSpPr>
        <p:spPr>
          <a:xfrm>
            <a:off x="4605338" y="2477647"/>
            <a:ext cx="4124325" cy="2728912"/>
          </a:xfrm>
          <a:prstGeom prst="rect">
            <a:avLst/>
          </a:prstGeom>
          <a:solidFill>
            <a:srgbClr val="F2F2F2"/>
          </a:solidFill>
        </p:spPr>
        <p:txBody>
          <a:bodyPr vert="horz">
            <a:noAutofit/>
          </a:bodyPr>
          <a:lstStyle>
            <a:lvl1pPr marL="0" indent="0">
              <a:buNone/>
              <a:defRPr sz="1200"/>
            </a:lvl1pPr>
          </a:lstStyle>
          <a:p>
            <a:r>
              <a:rPr lang="de-DE"/>
              <a:t>Bild auf Platzhalter ziehen oder durch Klicken auf Symbol hinzufügen</a:t>
            </a:r>
          </a:p>
        </p:txBody>
      </p:sp>
      <p:sp>
        <p:nvSpPr>
          <p:cNvPr id="7" name="Textplatzhalter 6"/>
          <p:cNvSpPr>
            <a:spLocks noGrp="1"/>
          </p:cNvSpPr>
          <p:nvPr>
            <p:ph type="body" sz="quarter" idx="16"/>
          </p:nvPr>
        </p:nvSpPr>
        <p:spPr>
          <a:xfrm>
            <a:off x="468314"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13" name="Textplatzhalter 6"/>
          <p:cNvSpPr>
            <a:spLocks noGrp="1"/>
          </p:cNvSpPr>
          <p:nvPr>
            <p:ph type="body" sz="quarter" idx="17"/>
          </p:nvPr>
        </p:nvSpPr>
        <p:spPr>
          <a:xfrm>
            <a:off x="4605338"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8" name="Datumsplatzhalter 7"/>
          <p:cNvSpPr>
            <a:spLocks noGrp="1"/>
          </p:cNvSpPr>
          <p:nvPr>
            <p:ph type="dt" sz="half" idx="18"/>
          </p:nvPr>
        </p:nvSpPr>
        <p:spPr/>
        <p:txBody>
          <a:bodyPr/>
          <a:lstStyle/>
          <a:p>
            <a:r>
              <a:rPr lang="de-DE"/>
              <a:t>29.03.18</a:t>
            </a:r>
            <a:endParaRPr lang="de-DE" dirty="0"/>
          </a:p>
        </p:txBody>
      </p:sp>
      <p:sp>
        <p:nvSpPr>
          <p:cNvPr id="9" name="Fußzeilenplatzhalter 8"/>
          <p:cNvSpPr>
            <a:spLocks noGrp="1"/>
          </p:cNvSpPr>
          <p:nvPr>
            <p:ph type="ftr" sz="quarter" idx="19"/>
          </p:nvPr>
        </p:nvSpPr>
        <p:spPr/>
        <p:txBody>
          <a:bodyPr/>
          <a:lstStyle/>
          <a:p>
            <a:r>
              <a:rPr lang="de-DE"/>
              <a:t>– 6th of October Badya</a:t>
            </a:r>
            <a:endParaRPr lang="de-DE" dirty="0"/>
          </a:p>
        </p:txBody>
      </p:sp>
      <p:sp>
        <p:nvSpPr>
          <p:cNvPr id="11" name="Foliennummernplatzhalter 10"/>
          <p:cNvSpPr>
            <a:spLocks noGrp="1"/>
          </p:cNvSpPr>
          <p:nvPr>
            <p:ph type="sldNum" sz="quarter" idx="20"/>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29457278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ject Vision">
    <p:spTree>
      <p:nvGrpSpPr>
        <p:cNvPr id="1" name=""/>
        <p:cNvGrpSpPr/>
        <p:nvPr/>
      </p:nvGrpSpPr>
      <p:grpSpPr>
        <a:xfrm>
          <a:off x="0" y="0"/>
          <a:ext cx="0" cy="0"/>
          <a:chOff x="0" y="0"/>
          <a:chExt cx="0" cy="0"/>
        </a:xfrm>
      </p:grpSpPr>
      <p:sp>
        <p:nvSpPr>
          <p:cNvPr id="12" name="Bildplatzhalter 11"/>
          <p:cNvSpPr>
            <a:spLocks noGrp="1"/>
          </p:cNvSpPr>
          <p:nvPr>
            <p:ph type="pic" sz="quarter" idx="12"/>
          </p:nvPr>
        </p:nvSpPr>
        <p:spPr>
          <a:xfrm>
            <a:off x="-17463" y="-36495"/>
            <a:ext cx="9205519"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8" name="Textplatzhalter 18"/>
          <p:cNvSpPr>
            <a:spLocks noGrp="1"/>
          </p:cNvSpPr>
          <p:nvPr>
            <p:ph type="body" sz="quarter" idx="16"/>
          </p:nvPr>
        </p:nvSpPr>
        <p:spPr>
          <a:xfrm>
            <a:off x="-17463" y="4197551"/>
            <a:ext cx="9205519"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p:nvPr>
        </p:nvSpPr>
        <p:spPr>
          <a:xfrm>
            <a:off x="472372" y="1887662"/>
            <a:ext cx="4103999" cy="1971903"/>
          </a:xfrm>
          <a:prstGeom prst="rect">
            <a:avLst/>
          </a:prstGeom>
          <a:solidFill>
            <a:schemeClr val="bg1">
              <a:alpha val="80000"/>
            </a:schemeClr>
          </a:solidFill>
          <a:ln>
            <a:noFill/>
          </a:ln>
        </p:spPr>
        <p:txBody>
          <a:bodyPr vert="horz" lIns="180000" tIns="180000" rIns="180000" bIns="180000"/>
          <a:lstStyle>
            <a:lvl1pPr marL="0" indent="0" algn="ctr">
              <a:spcBef>
                <a:spcPts val="0"/>
              </a:spcBef>
              <a:buFontTx/>
              <a:buNone/>
              <a:defRPr sz="24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a:t>Mastertextformat bearbeiten</a:t>
            </a:r>
          </a:p>
        </p:txBody>
      </p:sp>
      <p:sp>
        <p:nvSpPr>
          <p:cNvPr id="10" name="Textplatzhalter 15"/>
          <p:cNvSpPr>
            <a:spLocks noGrp="1"/>
          </p:cNvSpPr>
          <p:nvPr>
            <p:ph type="body" sz="quarter" idx="14"/>
          </p:nvPr>
        </p:nvSpPr>
        <p:spPr>
          <a:xfrm>
            <a:off x="469902" y="2533213"/>
            <a:ext cx="4103999" cy="1333143"/>
          </a:xfrm>
          <a:prstGeom prst="rect">
            <a:avLst/>
          </a:prstGeom>
          <a:ln>
            <a:noFill/>
          </a:ln>
        </p:spPr>
        <p:txBody>
          <a:bodyPr vert="horz" lIns="180000" tIns="180000" rIns="0" bIns="0"/>
          <a:lstStyle>
            <a:lvl1pPr marL="540000" indent="-180000">
              <a:spcBef>
                <a:spcPts val="0"/>
              </a:spcBef>
              <a:buFont typeface="Wingdings" charset="2"/>
              <a:buChar char="§"/>
              <a:defRPr sz="10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stStyle>
          <a:p>
            <a:pPr lvl="0"/>
            <a:r>
              <a:rPr lang="de-DE"/>
              <a:t>Mastertextformat bearbeiten</a:t>
            </a:r>
          </a:p>
        </p:txBody>
      </p:sp>
      <p:sp>
        <p:nvSpPr>
          <p:cNvPr id="13" name="Textplatzhalter 13"/>
          <p:cNvSpPr>
            <a:spLocks noGrp="1"/>
          </p:cNvSpPr>
          <p:nvPr>
            <p:ph type="body" sz="quarter" idx="17"/>
          </p:nvPr>
        </p:nvSpPr>
        <p:spPr>
          <a:xfrm>
            <a:off x="4573588" y="1887662"/>
            <a:ext cx="4157347" cy="1971903"/>
          </a:xfrm>
          <a:prstGeom prst="rect">
            <a:avLst/>
          </a:prstGeom>
          <a:solidFill>
            <a:schemeClr val="accent2">
              <a:lumMod val="50000"/>
              <a:alpha val="80000"/>
            </a:schemeClr>
          </a:solidFill>
          <a:ln>
            <a:noFill/>
          </a:ln>
        </p:spPr>
        <p:txBody>
          <a:bodyPr vert="horz" lIns="180000" tIns="180000" rIns="180000" bIns="180000"/>
          <a:lstStyle>
            <a:lvl1pPr marL="0" indent="0" algn="ctr">
              <a:spcBef>
                <a:spcPts val="0"/>
              </a:spcBef>
              <a:buFontTx/>
              <a:buNone/>
              <a:defRPr sz="2400">
                <a:solidFill>
                  <a:schemeClr val="bg1"/>
                </a:solidFill>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a:t>Mastertextformat bearbeiten</a:t>
            </a:r>
          </a:p>
        </p:txBody>
      </p:sp>
      <p:sp>
        <p:nvSpPr>
          <p:cNvPr id="15" name="Textplatzhalter 15"/>
          <p:cNvSpPr>
            <a:spLocks noGrp="1"/>
          </p:cNvSpPr>
          <p:nvPr>
            <p:ph type="body" sz="quarter" idx="18"/>
          </p:nvPr>
        </p:nvSpPr>
        <p:spPr>
          <a:xfrm>
            <a:off x="4562787" y="2526422"/>
            <a:ext cx="4157347" cy="1343327"/>
          </a:xfrm>
          <a:prstGeom prst="rect">
            <a:avLst/>
          </a:prstGeom>
          <a:ln>
            <a:noFill/>
          </a:ln>
        </p:spPr>
        <p:txBody>
          <a:bodyPr vert="horz" lIns="180000" tIns="180000" rIns="0" bIns="0"/>
          <a:lstStyle>
            <a:lvl1pPr marL="0" indent="0" algn="ctr">
              <a:spcBef>
                <a:spcPts val="0"/>
              </a:spcBef>
              <a:buFont typeface="Wingdings" charset="2"/>
              <a:buNone/>
              <a:defRPr sz="1400">
                <a:solidFill>
                  <a:srgbClr val="FFFFFF"/>
                </a:solidFill>
              </a:defRPr>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stStyle>
          <a:p>
            <a:pPr lvl="0"/>
            <a:r>
              <a:rPr lang="de-DE"/>
              <a:t>Mastertextformat bearbeiten</a:t>
            </a:r>
          </a:p>
        </p:txBody>
      </p:sp>
      <p:sp>
        <p:nvSpPr>
          <p:cNvPr id="5" name="Datumsplatzhalter 4"/>
          <p:cNvSpPr>
            <a:spLocks noGrp="1"/>
          </p:cNvSpPr>
          <p:nvPr>
            <p:ph type="dt" sz="half" idx="19"/>
          </p:nvPr>
        </p:nvSpPr>
        <p:spPr/>
        <p:txBody>
          <a:bodyPr/>
          <a:lstStyle/>
          <a:p>
            <a:r>
              <a:rPr lang="de-DE"/>
              <a:t>29.03.18</a:t>
            </a:r>
            <a:endParaRPr lang="de-DE" dirty="0"/>
          </a:p>
        </p:txBody>
      </p:sp>
      <p:sp>
        <p:nvSpPr>
          <p:cNvPr id="6" name="Fußzeilenplatzhalter 5"/>
          <p:cNvSpPr>
            <a:spLocks noGrp="1"/>
          </p:cNvSpPr>
          <p:nvPr>
            <p:ph type="ftr" sz="quarter" idx="20"/>
          </p:nvPr>
        </p:nvSpPr>
        <p:spPr/>
        <p:txBody>
          <a:bodyPr/>
          <a:lstStyle/>
          <a:p>
            <a:r>
              <a:rPr lang="de-DE"/>
              <a:t>– 6th of October Badya</a:t>
            </a:r>
            <a:endParaRPr lang="de-DE" dirty="0"/>
          </a:p>
        </p:txBody>
      </p:sp>
      <p:sp>
        <p:nvSpPr>
          <p:cNvPr id="7" name="Foliennummernplatzhalter 6"/>
          <p:cNvSpPr>
            <a:spLocks noGrp="1"/>
          </p:cNvSpPr>
          <p:nvPr>
            <p:ph type="sldNum" sz="quarter" idx="21"/>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3241690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Images Vertical">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4041603" cy="1102255"/>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a:t>Overhead einfügen</a:t>
            </a:r>
          </a:p>
        </p:txBody>
      </p:sp>
      <p:sp>
        <p:nvSpPr>
          <p:cNvPr id="10" name="Textplatzhalter 3"/>
          <p:cNvSpPr>
            <a:spLocks noGrp="1"/>
          </p:cNvSpPr>
          <p:nvPr>
            <p:ph type="body" sz="quarter" idx="12"/>
          </p:nvPr>
        </p:nvSpPr>
        <p:spPr>
          <a:xfrm>
            <a:off x="468313" y="1570255"/>
            <a:ext cx="3871912" cy="793167"/>
          </a:xfrm>
          <a:prstGeom prst="rect">
            <a:avLst/>
          </a:prstGeom>
        </p:spPr>
        <p:txBody>
          <a:bodyPr vert="horz" lIns="0" tIns="0" rIns="0" bIns="0">
            <a:noAutofit/>
          </a:bodyPr>
          <a:lstStyle>
            <a:lvl1pPr marL="180000" indent="-180000">
              <a:lnSpc>
                <a:spcPts val="1800"/>
              </a:lnSpc>
              <a:spcBef>
                <a:spcPts val="0"/>
              </a:spcBef>
              <a:spcAft>
                <a:spcPts val="600"/>
              </a:spcAft>
              <a:buFont typeface="Wingdings" charset="2"/>
              <a:buChar char="§"/>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8" name="Bildplatzhalter 4"/>
          <p:cNvSpPr>
            <a:spLocks noGrp="1"/>
          </p:cNvSpPr>
          <p:nvPr>
            <p:ph type="pic" sz="quarter" idx="15"/>
          </p:nvPr>
        </p:nvSpPr>
        <p:spPr>
          <a:xfrm>
            <a:off x="4605338" y="2619305"/>
            <a:ext cx="4575174" cy="2592000"/>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9" name="Bildplatzhalter 4"/>
          <p:cNvSpPr>
            <a:spLocks noGrp="1"/>
          </p:cNvSpPr>
          <p:nvPr>
            <p:ph type="pic" sz="quarter" idx="16"/>
          </p:nvPr>
        </p:nvSpPr>
        <p:spPr>
          <a:xfrm>
            <a:off x="4605338" y="-6791"/>
            <a:ext cx="4575174" cy="2592000"/>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11" name="Textplatzhalter 6"/>
          <p:cNvSpPr>
            <a:spLocks noGrp="1"/>
          </p:cNvSpPr>
          <p:nvPr>
            <p:ph type="body" sz="quarter" idx="18"/>
          </p:nvPr>
        </p:nvSpPr>
        <p:spPr>
          <a:xfrm>
            <a:off x="4605338" y="2163167"/>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12" name="Textplatzhalter 6"/>
          <p:cNvSpPr>
            <a:spLocks noGrp="1"/>
          </p:cNvSpPr>
          <p:nvPr>
            <p:ph type="body" sz="quarter" idx="19"/>
          </p:nvPr>
        </p:nvSpPr>
        <p:spPr>
          <a:xfrm>
            <a:off x="4605338"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5" name="Datumsplatzhalter 4"/>
          <p:cNvSpPr>
            <a:spLocks noGrp="1"/>
          </p:cNvSpPr>
          <p:nvPr>
            <p:ph type="dt" sz="half" idx="20"/>
          </p:nvPr>
        </p:nvSpPr>
        <p:spPr/>
        <p:txBody>
          <a:bodyPr/>
          <a:lstStyle/>
          <a:p>
            <a:r>
              <a:rPr lang="de-DE"/>
              <a:t>29.03.18</a:t>
            </a:r>
            <a:endParaRPr lang="de-DE" dirty="0"/>
          </a:p>
        </p:txBody>
      </p:sp>
      <p:sp>
        <p:nvSpPr>
          <p:cNvPr id="7" name="Fußzeilenplatzhalter 6"/>
          <p:cNvSpPr>
            <a:spLocks noGrp="1"/>
          </p:cNvSpPr>
          <p:nvPr>
            <p:ph type="ftr" sz="quarter" idx="21"/>
          </p:nvPr>
        </p:nvSpPr>
        <p:spPr/>
        <p:txBody>
          <a:bodyPr/>
          <a:lstStyle/>
          <a:p>
            <a:r>
              <a:rPr lang="de-DE"/>
              <a:t>– 6th of October Badya</a:t>
            </a:r>
            <a:endParaRPr lang="de-DE" dirty="0"/>
          </a:p>
        </p:txBody>
      </p:sp>
      <p:sp>
        <p:nvSpPr>
          <p:cNvPr id="13" name="Foliennummernplatzhalter 12"/>
          <p:cNvSpPr>
            <a:spLocks noGrp="1"/>
          </p:cNvSpPr>
          <p:nvPr>
            <p:ph type="sldNum" sz="quarter" idx="22"/>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29219146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Images Vertical">
    <p:spTree>
      <p:nvGrpSpPr>
        <p:cNvPr id="1" name=""/>
        <p:cNvGrpSpPr/>
        <p:nvPr/>
      </p:nvGrpSpPr>
      <p:grpSpPr>
        <a:xfrm>
          <a:off x="0" y="0"/>
          <a:ext cx="0" cy="0"/>
          <a:chOff x="0" y="0"/>
          <a:chExt cx="0" cy="0"/>
        </a:xfrm>
      </p:grpSpPr>
      <p:sp>
        <p:nvSpPr>
          <p:cNvPr id="8" name="Bildplatzhalter 4"/>
          <p:cNvSpPr>
            <a:spLocks noGrp="1"/>
          </p:cNvSpPr>
          <p:nvPr>
            <p:ph type="pic" sz="quarter" idx="15"/>
          </p:nvPr>
        </p:nvSpPr>
        <p:spPr>
          <a:xfrm>
            <a:off x="4605338" y="2619305"/>
            <a:ext cx="4575174" cy="2592000"/>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9" name="Bildplatzhalter 4"/>
          <p:cNvSpPr>
            <a:spLocks noGrp="1"/>
          </p:cNvSpPr>
          <p:nvPr>
            <p:ph type="pic" sz="quarter" idx="16"/>
          </p:nvPr>
        </p:nvSpPr>
        <p:spPr>
          <a:xfrm>
            <a:off x="4605338" y="-6791"/>
            <a:ext cx="4575174" cy="2592000"/>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11" name="Textplatzhalter 6"/>
          <p:cNvSpPr>
            <a:spLocks noGrp="1"/>
          </p:cNvSpPr>
          <p:nvPr>
            <p:ph type="body" sz="quarter" idx="18"/>
          </p:nvPr>
        </p:nvSpPr>
        <p:spPr>
          <a:xfrm>
            <a:off x="4605338" y="2163167"/>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12" name="Textplatzhalter 6"/>
          <p:cNvSpPr>
            <a:spLocks noGrp="1"/>
          </p:cNvSpPr>
          <p:nvPr>
            <p:ph type="body" sz="quarter" idx="19"/>
          </p:nvPr>
        </p:nvSpPr>
        <p:spPr>
          <a:xfrm>
            <a:off x="4605338"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5" name="Datumsplatzhalter 4"/>
          <p:cNvSpPr>
            <a:spLocks noGrp="1"/>
          </p:cNvSpPr>
          <p:nvPr>
            <p:ph type="dt" sz="half" idx="20"/>
          </p:nvPr>
        </p:nvSpPr>
        <p:spPr/>
        <p:txBody>
          <a:bodyPr/>
          <a:lstStyle/>
          <a:p>
            <a:r>
              <a:rPr lang="de-DE"/>
              <a:t>29.03.18</a:t>
            </a:r>
            <a:endParaRPr lang="de-DE" dirty="0"/>
          </a:p>
        </p:txBody>
      </p:sp>
      <p:sp>
        <p:nvSpPr>
          <p:cNvPr id="7" name="Fußzeilenplatzhalter 6"/>
          <p:cNvSpPr>
            <a:spLocks noGrp="1"/>
          </p:cNvSpPr>
          <p:nvPr>
            <p:ph type="ftr" sz="quarter" idx="21"/>
          </p:nvPr>
        </p:nvSpPr>
        <p:spPr/>
        <p:txBody>
          <a:bodyPr/>
          <a:lstStyle/>
          <a:p>
            <a:r>
              <a:rPr lang="de-DE"/>
              <a:t>– 6th of October Badya</a:t>
            </a:r>
            <a:endParaRPr lang="de-DE" dirty="0"/>
          </a:p>
        </p:txBody>
      </p:sp>
      <p:sp>
        <p:nvSpPr>
          <p:cNvPr id="13" name="Foliennummernplatzhalter 12"/>
          <p:cNvSpPr>
            <a:spLocks noGrp="1"/>
          </p:cNvSpPr>
          <p:nvPr>
            <p:ph type="sldNum" sz="quarter" idx="22"/>
          </p:nvPr>
        </p:nvSpPr>
        <p:spPr/>
        <p:txBody>
          <a:bodyPr/>
          <a:lstStyle/>
          <a:p>
            <a:fld id="{B8814EFE-12DF-CD46-B74F-1F3511EF86CB}" type="slidenum">
              <a:rPr lang="de-DE" smtClean="0"/>
              <a:pPr/>
              <a:t>‹#›</a:t>
            </a:fld>
            <a:endParaRPr lang="de-DE"/>
          </a:p>
        </p:txBody>
      </p:sp>
      <p:sp>
        <p:nvSpPr>
          <p:cNvPr id="14" name="Bildplatzhalter 4"/>
          <p:cNvSpPr>
            <a:spLocks noGrp="1"/>
          </p:cNvSpPr>
          <p:nvPr>
            <p:ph type="pic" sz="quarter" idx="14"/>
          </p:nvPr>
        </p:nvSpPr>
        <p:spPr>
          <a:xfrm>
            <a:off x="0" y="-6791"/>
            <a:ext cx="4570520" cy="5218095"/>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endParaRPr lang="de-DE" dirty="0"/>
          </a:p>
        </p:txBody>
      </p:sp>
      <p:sp>
        <p:nvSpPr>
          <p:cNvPr id="15" name="Textplatzhalter 6"/>
          <p:cNvSpPr>
            <a:spLocks noGrp="1"/>
          </p:cNvSpPr>
          <p:nvPr>
            <p:ph type="body" sz="quarter" idx="23"/>
          </p:nvPr>
        </p:nvSpPr>
        <p:spPr>
          <a:xfrm>
            <a:off x="468314"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Tree>
    <p:extLst>
      <p:ext uri="{BB962C8B-B14F-4D97-AF65-F5344CB8AC3E}">
        <p14:creationId xmlns:p14="http://schemas.microsoft.com/office/powerpoint/2010/main" val="40355042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3 Images">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8279125" cy="1143000"/>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dirty="0"/>
              <a:t>Overhead einfügen</a:t>
            </a:r>
          </a:p>
        </p:txBody>
      </p:sp>
      <p:sp>
        <p:nvSpPr>
          <p:cNvPr id="10" name="Textplatzhalter 3"/>
          <p:cNvSpPr>
            <a:spLocks noGrp="1"/>
          </p:cNvSpPr>
          <p:nvPr>
            <p:ph type="body" sz="quarter" idx="12"/>
          </p:nvPr>
        </p:nvSpPr>
        <p:spPr>
          <a:xfrm>
            <a:off x="468313" y="1562956"/>
            <a:ext cx="8261350" cy="793167"/>
          </a:xfrm>
          <a:prstGeom prst="rect">
            <a:avLst/>
          </a:prstGeom>
        </p:spPr>
        <p:txBody>
          <a:bodyPr vert="horz" lIns="0" tIns="0" rIns="0" bIns="0">
            <a:noAutofit/>
          </a:bodyPr>
          <a:lstStyle>
            <a:lvl1pPr marL="180000" indent="-180000">
              <a:lnSpc>
                <a:spcPts val="1800"/>
              </a:lnSpc>
              <a:spcBef>
                <a:spcPts val="0"/>
              </a:spcBef>
              <a:spcAft>
                <a:spcPts val="600"/>
              </a:spcAft>
              <a:buFont typeface="Wingdings" charset="2"/>
              <a:buChar char="§"/>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9" name="Bildplatzhalter 4"/>
          <p:cNvSpPr>
            <a:spLocks noGrp="1"/>
          </p:cNvSpPr>
          <p:nvPr>
            <p:ph type="pic" sz="quarter" idx="13"/>
          </p:nvPr>
        </p:nvSpPr>
        <p:spPr>
          <a:xfrm>
            <a:off x="468313" y="2471296"/>
            <a:ext cx="2736000" cy="2736000"/>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17" name="Bildplatzhalter 4"/>
          <p:cNvSpPr>
            <a:spLocks noGrp="1"/>
          </p:cNvSpPr>
          <p:nvPr>
            <p:ph type="pic" sz="quarter" idx="14"/>
          </p:nvPr>
        </p:nvSpPr>
        <p:spPr>
          <a:xfrm>
            <a:off x="3237338" y="2471296"/>
            <a:ext cx="2736000" cy="2736000"/>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19" name="Bildplatzhalter 4"/>
          <p:cNvSpPr>
            <a:spLocks noGrp="1"/>
          </p:cNvSpPr>
          <p:nvPr>
            <p:ph type="pic" sz="quarter" idx="15"/>
          </p:nvPr>
        </p:nvSpPr>
        <p:spPr>
          <a:xfrm>
            <a:off x="6006363" y="2471296"/>
            <a:ext cx="2736000" cy="2736000"/>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11" name="Textplatzhalter 6"/>
          <p:cNvSpPr>
            <a:spLocks noGrp="1"/>
          </p:cNvSpPr>
          <p:nvPr>
            <p:ph type="body" sz="quarter" idx="17"/>
          </p:nvPr>
        </p:nvSpPr>
        <p:spPr>
          <a:xfrm>
            <a:off x="468314"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12" name="Textplatzhalter 6"/>
          <p:cNvSpPr>
            <a:spLocks noGrp="1"/>
          </p:cNvSpPr>
          <p:nvPr>
            <p:ph type="body" sz="quarter" idx="18"/>
          </p:nvPr>
        </p:nvSpPr>
        <p:spPr>
          <a:xfrm>
            <a:off x="3237338"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13" name="Textplatzhalter 6"/>
          <p:cNvSpPr>
            <a:spLocks noGrp="1"/>
          </p:cNvSpPr>
          <p:nvPr>
            <p:ph type="body" sz="quarter" idx="19"/>
          </p:nvPr>
        </p:nvSpPr>
        <p:spPr>
          <a:xfrm>
            <a:off x="6006363"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5" name="Datumsplatzhalter 4"/>
          <p:cNvSpPr>
            <a:spLocks noGrp="1"/>
          </p:cNvSpPr>
          <p:nvPr>
            <p:ph type="dt" sz="half" idx="20"/>
          </p:nvPr>
        </p:nvSpPr>
        <p:spPr/>
        <p:txBody>
          <a:bodyPr/>
          <a:lstStyle/>
          <a:p>
            <a:r>
              <a:rPr lang="de-DE"/>
              <a:t>29.03.18</a:t>
            </a:r>
            <a:endParaRPr lang="de-DE" dirty="0"/>
          </a:p>
        </p:txBody>
      </p:sp>
      <p:sp>
        <p:nvSpPr>
          <p:cNvPr id="7" name="Fußzeilenplatzhalter 6"/>
          <p:cNvSpPr>
            <a:spLocks noGrp="1"/>
          </p:cNvSpPr>
          <p:nvPr>
            <p:ph type="ftr" sz="quarter" idx="21"/>
          </p:nvPr>
        </p:nvSpPr>
        <p:spPr/>
        <p:txBody>
          <a:bodyPr/>
          <a:lstStyle/>
          <a:p>
            <a:r>
              <a:rPr lang="de-DE"/>
              <a:t>– 6th of October Badya</a:t>
            </a:r>
            <a:endParaRPr lang="de-DE" dirty="0"/>
          </a:p>
        </p:txBody>
      </p:sp>
      <p:sp>
        <p:nvSpPr>
          <p:cNvPr id="8" name="Foliennummernplatzhalter 7"/>
          <p:cNvSpPr>
            <a:spLocks noGrp="1"/>
          </p:cNvSpPr>
          <p:nvPr>
            <p:ph type="sldNum" sz="quarter" idx="22"/>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8789455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Images with Numbers">
    <p:spTree>
      <p:nvGrpSpPr>
        <p:cNvPr id="1" name=""/>
        <p:cNvGrpSpPr/>
        <p:nvPr/>
      </p:nvGrpSpPr>
      <p:grpSpPr>
        <a:xfrm>
          <a:off x="0" y="0"/>
          <a:ext cx="0" cy="0"/>
          <a:chOff x="0" y="0"/>
          <a:chExt cx="0" cy="0"/>
        </a:xfrm>
      </p:grpSpPr>
      <p:sp>
        <p:nvSpPr>
          <p:cNvPr id="5" name="Bildplatzhalter 4"/>
          <p:cNvSpPr>
            <a:spLocks noGrp="1"/>
          </p:cNvSpPr>
          <p:nvPr>
            <p:ph type="pic" sz="quarter" idx="13"/>
          </p:nvPr>
        </p:nvSpPr>
        <p:spPr>
          <a:xfrm>
            <a:off x="1" y="-28691"/>
            <a:ext cx="3049334" cy="3148129"/>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19" name="Bildplatzhalter 4"/>
          <p:cNvSpPr>
            <a:spLocks noGrp="1"/>
          </p:cNvSpPr>
          <p:nvPr>
            <p:ph type="pic" sz="quarter" idx="14"/>
          </p:nvPr>
        </p:nvSpPr>
        <p:spPr>
          <a:xfrm>
            <a:off x="3083731" y="-28691"/>
            <a:ext cx="3012937" cy="3148129"/>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20" name="Bildplatzhalter 4"/>
          <p:cNvSpPr>
            <a:spLocks noGrp="1"/>
          </p:cNvSpPr>
          <p:nvPr>
            <p:ph type="pic" sz="quarter" idx="15"/>
          </p:nvPr>
        </p:nvSpPr>
        <p:spPr>
          <a:xfrm>
            <a:off x="6131063" y="-22614"/>
            <a:ext cx="3049449" cy="3148129"/>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10" name="Textplatzhalter 3"/>
          <p:cNvSpPr>
            <a:spLocks noGrp="1"/>
          </p:cNvSpPr>
          <p:nvPr>
            <p:ph type="body" sz="quarter" idx="12"/>
          </p:nvPr>
        </p:nvSpPr>
        <p:spPr>
          <a:xfrm>
            <a:off x="6131064" y="3189999"/>
            <a:ext cx="2611300" cy="333441"/>
          </a:xfrm>
          <a:prstGeom prst="rect">
            <a:avLst/>
          </a:prstGeom>
        </p:spPr>
        <p:txBody>
          <a:bodyPr vert="horz" lIns="0" tIns="0" rIns="0" bIns="0"/>
          <a:lstStyle>
            <a:lvl1pPr marL="0" indent="0">
              <a:lnSpc>
                <a:spcPts val="1600"/>
              </a:lnSpc>
              <a:spcBef>
                <a:spcPts val="0"/>
              </a:spcBef>
              <a:buFont typeface="Wingdings" charset="2"/>
              <a:buNone/>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21" name="Textplatzhalter 3"/>
          <p:cNvSpPr>
            <a:spLocks noGrp="1"/>
          </p:cNvSpPr>
          <p:nvPr>
            <p:ph type="body" sz="quarter" idx="16"/>
          </p:nvPr>
        </p:nvSpPr>
        <p:spPr>
          <a:xfrm>
            <a:off x="3083731" y="3189999"/>
            <a:ext cx="3012937" cy="333441"/>
          </a:xfrm>
          <a:prstGeom prst="rect">
            <a:avLst/>
          </a:prstGeom>
        </p:spPr>
        <p:txBody>
          <a:bodyPr vert="horz" lIns="0" tIns="0" rIns="0" bIns="0"/>
          <a:lstStyle>
            <a:lvl1pPr marL="0" indent="0">
              <a:lnSpc>
                <a:spcPts val="1600"/>
              </a:lnSpc>
              <a:spcBef>
                <a:spcPts val="0"/>
              </a:spcBef>
              <a:buFont typeface="Wingdings" charset="2"/>
              <a:buNone/>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22" name="Textplatzhalter 3"/>
          <p:cNvSpPr>
            <a:spLocks noGrp="1"/>
          </p:cNvSpPr>
          <p:nvPr>
            <p:ph type="body" sz="quarter" idx="17"/>
          </p:nvPr>
        </p:nvSpPr>
        <p:spPr>
          <a:xfrm>
            <a:off x="468000" y="3189999"/>
            <a:ext cx="2581335" cy="333441"/>
          </a:xfrm>
          <a:prstGeom prst="rect">
            <a:avLst/>
          </a:prstGeom>
        </p:spPr>
        <p:txBody>
          <a:bodyPr vert="horz" lIns="0" tIns="0" rIns="0" bIns="0"/>
          <a:lstStyle>
            <a:lvl1pPr marL="0" indent="0">
              <a:lnSpc>
                <a:spcPts val="1600"/>
              </a:lnSpc>
              <a:spcBef>
                <a:spcPts val="0"/>
              </a:spcBef>
              <a:buFont typeface="Wingdings" charset="2"/>
              <a:buNone/>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13" name="Textplatzhalter 6"/>
          <p:cNvSpPr>
            <a:spLocks noGrp="1"/>
          </p:cNvSpPr>
          <p:nvPr>
            <p:ph type="body" sz="quarter" idx="19" hasCustomPrompt="1"/>
          </p:nvPr>
        </p:nvSpPr>
        <p:spPr>
          <a:xfrm>
            <a:off x="1" y="2903438"/>
            <a:ext cx="217805" cy="216000"/>
          </a:xfrm>
          <a:prstGeom prst="rect">
            <a:avLst/>
          </a:prstGeom>
          <a:solidFill>
            <a:schemeClr val="tx1">
              <a:alpha val="60000"/>
            </a:schemeClr>
          </a:solidFill>
        </p:spPr>
        <p:txBody>
          <a:bodyPr vert="horz" wrap="square" lIns="36000" tIns="36000" rIns="36000" bIns="36000" anchor="b" anchorCtr="0">
            <a:noAutofit/>
          </a:bodyPr>
          <a:lstStyle>
            <a:lvl1pPr marL="0" indent="0" algn="ctr">
              <a:spcBef>
                <a:spcPts val="0"/>
              </a:spcBef>
              <a:buFontTx/>
              <a:buNone/>
              <a:defRPr sz="12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dirty="0"/>
              <a:t>1</a:t>
            </a:r>
          </a:p>
        </p:txBody>
      </p:sp>
      <p:sp>
        <p:nvSpPr>
          <p:cNvPr id="14" name="Textplatzhalter 6"/>
          <p:cNvSpPr>
            <a:spLocks noGrp="1"/>
          </p:cNvSpPr>
          <p:nvPr>
            <p:ph type="body" sz="quarter" idx="20" hasCustomPrompt="1"/>
          </p:nvPr>
        </p:nvSpPr>
        <p:spPr>
          <a:xfrm>
            <a:off x="3083731" y="2903438"/>
            <a:ext cx="217805" cy="216000"/>
          </a:xfrm>
          <a:prstGeom prst="rect">
            <a:avLst/>
          </a:prstGeom>
          <a:solidFill>
            <a:schemeClr val="tx1">
              <a:alpha val="60000"/>
            </a:schemeClr>
          </a:solidFill>
        </p:spPr>
        <p:txBody>
          <a:bodyPr vert="horz" wrap="square" lIns="36000" tIns="36000" rIns="36000" bIns="36000" anchor="b" anchorCtr="0">
            <a:noAutofit/>
          </a:bodyPr>
          <a:lstStyle>
            <a:lvl1pPr marL="0" indent="0" algn="ctr">
              <a:spcBef>
                <a:spcPts val="0"/>
              </a:spcBef>
              <a:buFontTx/>
              <a:buNone/>
              <a:defRPr sz="12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dirty="0"/>
              <a:t>1</a:t>
            </a:r>
          </a:p>
        </p:txBody>
      </p:sp>
      <p:sp>
        <p:nvSpPr>
          <p:cNvPr id="18" name="Textplatzhalter 6"/>
          <p:cNvSpPr>
            <a:spLocks noGrp="1"/>
          </p:cNvSpPr>
          <p:nvPr>
            <p:ph type="body" sz="quarter" idx="21" hasCustomPrompt="1"/>
          </p:nvPr>
        </p:nvSpPr>
        <p:spPr>
          <a:xfrm>
            <a:off x="6131063" y="2903438"/>
            <a:ext cx="217805" cy="216000"/>
          </a:xfrm>
          <a:prstGeom prst="rect">
            <a:avLst/>
          </a:prstGeom>
          <a:solidFill>
            <a:schemeClr val="tx1">
              <a:alpha val="60000"/>
            </a:schemeClr>
          </a:solidFill>
        </p:spPr>
        <p:txBody>
          <a:bodyPr vert="horz" wrap="square" lIns="36000" tIns="36000" rIns="36000" bIns="36000" anchor="b" anchorCtr="0">
            <a:noAutofit/>
          </a:bodyPr>
          <a:lstStyle>
            <a:lvl1pPr marL="0" indent="0" algn="ctr">
              <a:spcBef>
                <a:spcPts val="0"/>
              </a:spcBef>
              <a:buFontTx/>
              <a:buNone/>
              <a:defRPr sz="12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dirty="0"/>
              <a:t>1</a:t>
            </a:r>
          </a:p>
        </p:txBody>
      </p:sp>
      <p:sp>
        <p:nvSpPr>
          <p:cNvPr id="23" name="Textplatzhalter 2"/>
          <p:cNvSpPr>
            <a:spLocks noGrp="1"/>
          </p:cNvSpPr>
          <p:nvPr>
            <p:ph type="body" sz="quarter" idx="10" hasCustomPrompt="1"/>
          </p:nvPr>
        </p:nvSpPr>
        <p:spPr>
          <a:xfrm>
            <a:off x="468000" y="244680"/>
            <a:ext cx="3600450" cy="220852"/>
          </a:xfrm>
          <a:prstGeom prst="rect">
            <a:avLst/>
          </a:prstGeom>
        </p:spPr>
        <p:txBody>
          <a:bodyPr vert="horz" lIns="0" anchor="ctr" anchorCtr="0">
            <a:noAutofit/>
          </a:bodyPr>
          <a:lstStyle>
            <a:lvl1pPr marL="0" indent="0">
              <a:buNone/>
              <a:defRPr sz="900"/>
            </a:lvl1pPr>
          </a:lstStyle>
          <a:p>
            <a:pPr lvl="0"/>
            <a:r>
              <a:rPr lang="de-DE"/>
              <a:t>Overhead einfügen</a:t>
            </a:r>
          </a:p>
        </p:txBody>
      </p:sp>
      <p:sp>
        <p:nvSpPr>
          <p:cNvPr id="4" name="Datumsplatzhalter 3"/>
          <p:cNvSpPr>
            <a:spLocks noGrp="1"/>
          </p:cNvSpPr>
          <p:nvPr>
            <p:ph type="dt" sz="half" idx="22"/>
          </p:nvPr>
        </p:nvSpPr>
        <p:spPr/>
        <p:txBody>
          <a:bodyPr/>
          <a:lstStyle/>
          <a:p>
            <a:r>
              <a:rPr lang="de-DE"/>
              <a:t>29.03.18</a:t>
            </a:r>
            <a:endParaRPr lang="de-DE" dirty="0"/>
          </a:p>
        </p:txBody>
      </p:sp>
      <p:sp>
        <p:nvSpPr>
          <p:cNvPr id="7" name="Fußzeilenplatzhalter 6"/>
          <p:cNvSpPr>
            <a:spLocks noGrp="1"/>
          </p:cNvSpPr>
          <p:nvPr>
            <p:ph type="ftr" sz="quarter" idx="23"/>
          </p:nvPr>
        </p:nvSpPr>
        <p:spPr/>
        <p:txBody>
          <a:bodyPr/>
          <a:lstStyle/>
          <a:p>
            <a:r>
              <a:rPr lang="de-DE"/>
              <a:t>– 6th of October Badya</a:t>
            </a:r>
            <a:endParaRPr lang="de-DE" dirty="0"/>
          </a:p>
        </p:txBody>
      </p:sp>
      <p:sp>
        <p:nvSpPr>
          <p:cNvPr id="8" name="Foliennummernplatzhalter 7"/>
          <p:cNvSpPr>
            <a:spLocks noGrp="1"/>
          </p:cNvSpPr>
          <p:nvPr>
            <p:ph type="sldNum" sz="quarter" idx="24"/>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2200792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ject Presentation Title">
    <p:spTree>
      <p:nvGrpSpPr>
        <p:cNvPr id="1" name=""/>
        <p:cNvGrpSpPr/>
        <p:nvPr/>
      </p:nvGrpSpPr>
      <p:grpSpPr>
        <a:xfrm>
          <a:off x="0" y="0"/>
          <a:ext cx="0" cy="0"/>
          <a:chOff x="0" y="0"/>
          <a:chExt cx="0" cy="0"/>
        </a:xfrm>
      </p:grpSpPr>
      <p:sp>
        <p:nvSpPr>
          <p:cNvPr id="12" name="Bildplatzhalter 11"/>
          <p:cNvSpPr>
            <a:spLocks noGrp="1"/>
          </p:cNvSpPr>
          <p:nvPr>
            <p:ph type="pic" sz="quarter" idx="12"/>
          </p:nvPr>
        </p:nvSpPr>
        <p:spPr>
          <a:xfrm>
            <a:off x="-17463" y="-36495"/>
            <a:ext cx="9211596" cy="5751495"/>
          </a:xfrm>
          <a:prstGeom prst="rect">
            <a:avLst/>
          </a:prstGeom>
          <a:solidFill>
            <a:schemeClr val="bg1">
              <a:lumMod val="95000"/>
            </a:schemeClr>
          </a:solidFill>
          <a:ln>
            <a:noFill/>
          </a:ln>
        </p:spPr>
        <p:txBody>
          <a:bodyPr vert="horz"/>
          <a:lstStyle>
            <a:lvl1pPr marL="0" indent="0">
              <a:buFontTx/>
              <a:buNone/>
              <a:defRPr sz="1200">
                <a:ln>
                  <a:noFill/>
                </a:ln>
              </a:defRPr>
            </a:lvl1pPr>
          </a:lstStyle>
          <a:p>
            <a:r>
              <a:rPr lang="de-DE"/>
              <a:t>Bild auf Platzhalter ziehen oder durch Klicken auf Symbol hinzufügen</a:t>
            </a:r>
            <a:endParaRPr lang="de-DE" dirty="0"/>
          </a:p>
        </p:txBody>
      </p:sp>
      <p:sp>
        <p:nvSpPr>
          <p:cNvPr id="19" name="Textplatzhalter 18"/>
          <p:cNvSpPr>
            <a:spLocks noGrp="1"/>
          </p:cNvSpPr>
          <p:nvPr>
            <p:ph type="body" sz="quarter" idx="16"/>
          </p:nvPr>
        </p:nvSpPr>
        <p:spPr>
          <a:xfrm>
            <a:off x="-17463" y="4124786"/>
            <a:ext cx="9211596" cy="1590214"/>
          </a:xfrm>
          <a:prstGeom prst="rect">
            <a:avLst/>
          </a:prstGeom>
          <a:gradFill flip="none" rotWithShape="1">
            <a:gsLst>
              <a:gs pos="0">
                <a:schemeClr val="tx1">
                  <a:alpha val="40000"/>
                </a:schemeClr>
              </a:gs>
              <a:gs pos="100000">
                <a:schemeClr val="tx1">
                  <a:alpha val="0"/>
                </a:schemeClr>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extplatzhalter 15"/>
          <p:cNvSpPr>
            <a:spLocks noGrp="1"/>
          </p:cNvSpPr>
          <p:nvPr>
            <p:ph type="body" sz="quarter" idx="14"/>
          </p:nvPr>
        </p:nvSpPr>
        <p:spPr>
          <a:xfrm>
            <a:off x="450850" y="4013812"/>
            <a:ext cx="8291513" cy="1209534"/>
          </a:xfrm>
          <a:prstGeom prst="rect">
            <a:avLst/>
          </a:prstGeom>
          <a:ln>
            <a:noFill/>
          </a:ln>
        </p:spPr>
        <p:txBody>
          <a:bodyPr vert="horz" lIns="0" tIns="0" rIns="0" bIns="0" anchor="b"/>
          <a:lstStyle>
            <a:lvl1pPr marL="0" indent="0">
              <a:spcBef>
                <a:spcPts val="0"/>
              </a:spcBef>
              <a:buFontTx/>
              <a:buNone/>
              <a:defRPr sz="1400">
                <a:solidFill>
                  <a:schemeClr val="bg1"/>
                </a:solidFill>
              </a:defRPr>
            </a:lvl1pPr>
            <a:lvl2pPr marL="0" indent="0">
              <a:spcBef>
                <a:spcPts val="0"/>
              </a:spcBef>
              <a:buFontTx/>
              <a:buNone/>
              <a:defRPr sz="1400">
                <a:solidFill>
                  <a:schemeClr val="bg1"/>
                </a:solidFill>
              </a:defRPr>
            </a:lvl2pPr>
            <a:lvl3pPr marL="0" indent="0">
              <a:spcBef>
                <a:spcPts val="0"/>
              </a:spcBef>
              <a:buFontTx/>
              <a:buNone/>
              <a:defRPr sz="1400">
                <a:solidFill>
                  <a:schemeClr val="bg1"/>
                </a:solidFill>
              </a:defRPr>
            </a:lvl3pPr>
            <a:lvl4pPr marL="0" indent="0">
              <a:spcBef>
                <a:spcPts val="0"/>
              </a:spcBef>
              <a:buFontTx/>
              <a:buNone/>
              <a:defRPr sz="1400">
                <a:solidFill>
                  <a:schemeClr val="bg1"/>
                </a:solidFill>
              </a:defRPr>
            </a:lvl4pPr>
            <a:lvl5pPr marL="0" indent="0">
              <a:spcBef>
                <a:spcPts val="0"/>
              </a:spcBef>
              <a:buFontTx/>
              <a:buNone/>
              <a:defRPr sz="1400">
                <a:solidFill>
                  <a:schemeClr val="bg1"/>
                </a:solidFill>
              </a:defRPr>
            </a:lvl5pPr>
          </a:lstStyle>
          <a:p>
            <a:pPr lvl="0"/>
            <a:r>
              <a:rPr lang="de-DE"/>
              <a:t>Mastertextformat bearbeiten</a:t>
            </a:r>
          </a:p>
        </p:txBody>
      </p:sp>
      <p:sp>
        <p:nvSpPr>
          <p:cNvPr id="8" name="Textplatzhalter 18"/>
          <p:cNvSpPr>
            <a:spLocks noGrp="1"/>
          </p:cNvSpPr>
          <p:nvPr>
            <p:ph type="body" sz="quarter" idx="17"/>
          </p:nvPr>
        </p:nvSpPr>
        <p:spPr>
          <a:xfrm rot="10800000">
            <a:off x="-17464" y="-36495"/>
            <a:ext cx="9211596" cy="1590214"/>
          </a:xfrm>
          <a:prstGeom prst="rect">
            <a:avLst/>
          </a:prstGeom>
          <a:gradFill flip="none" rotWithShape="1">
            <a:gsLst>
              <a:gs pos="0">
                <a:schemeClr val="tx1">
                  <a:alpha val="40000"/>
                </a:schemeClr>
              </a:gs>
              <a:gs pos="100000">
                <a:schemeClr val="tx1">
                  <a:alpha val="0"/>
                </a:schemeClr>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p:nvPr>
        </p:nvSpPr>
        <p:spPr>
          <a:xfrm>
            <a:off x="463551" y="455614"/>
            <a:ext cx="8278812" cy="2461418"/>
          </a:xfrm>
          <a:prstGeom prst="rect">
            <a:avLst/>
          </a:prstGeom>
          <a:noFill/>
          <a:ln>
            <a:noFill/>
          </a:ln>
        </p:spPr>
        <p:txBody>
          <a:bodyPr vert="horz" lIns="0" tIns="0" rIns="0" bIns="0"/>
          <a:lstStyle>
            <a:lvl1pPr marL="0" indent="0">
              <a:spcBef>
                <a:spcPts val="0"/>
              </a:spcBef>
              <a:buFontTx/>
              <a:buNone/>
              <a:defRPr sz="2400">
                <a:solidFill>
                  <a:schemeClr val="bg1"/>
                </a:solidFill>
                <a:latin typeface="Georgia"/>
                <a:cs typeface="Georgia"/>
              </a:defRPr>
            </a:lvl1pPr>
            <a:lvl2pPr marL="0" indent="0">
              <a:spcBef>
                <a:spcPts val="0"/>
              </a:spcBef>
              <a:buFontTx/>
              <a:buNone/>
              <a:defRPr sz="2400">
                <a:solidFill>
                  <a:schemeClr val="bg1"/>
                </a:solidFill>
                <a:latin typeface="Georgia"/>
                <a:cs typeface="Georgia"/>
              </a:defRPr>
            </a:lvl2pPr>
            <a:lvl3pPr marL="0" indent="0">
              <a:spcBef>
                <a:spcPts val="0"/>
              </a:spcBef>
              <a:buFontTx/>
              <a:buNone/>
              <a:defRPr sz="2400">
                <a:solidFill>
                  <a:schemeClr val="bg1"/>
                </a:solidFill>
                <a:latin typeface="Georgia"/>
                <a:cs typeface="Georgia"/>
              </a:defRPr>
            </a:lvl3pPr>
            <a:lvl4pPr marL="0" indent="0">
              <a:spcBef>
                <a:spcPts val="0"/>
              </a:spcBef>
              <a:buFontTx/>
              <a:buNone/>
              <a:defRPr sz="2400">
                <a:solidFill>
                  <a:schemeClr val="bg1"/>
                </a:solidFill>
                <a:latin typeface="Georgia"/>
                <a:cs typeface="Georgia"/>
              </a:defRPr>
            </a:lvl4pPr>
            <a:lvl5pPr marL="0" indent="0">
              <a:spcBef>
                <a:spcPts val="0"/>
              </a:spcBef>
              <a:buFontTx/>
              <a:buNone/>
              <a:defRPr sz="2400">
                <a:solidFill>
                  <a:schemeClr val="bg1"/>
                </a:solidFill>
                <a:latin typeface="Georgia"/>
                <a:cs typeface="Georgia"/>
              </a:defRPr>
            </a:lvl5pPr>
          </a:lstStyle>
          <a:p>
            <a:pPr lvl="0"/>
            <a:r>
              <a:rPr lang="de-DE"/>
              <a:t>Mastertextformat bearbeiten</a:t>
            </a:r>
          </a:p>
        </p:txBody>
      </p:sp>
    </p:spTree>
    <p:extLst>
      <p:ext uri="{BB962C8B-B14F-4D97-AF65-F5344CB8AC3E}">
        <p14:creationId xmlns:p14="http://schemas.microsoft.com/office/powerpoint/2010/main" val="4643183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4 Images">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8279125" cy="1143000"/>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dirty="0"/>
              <a:t>Overhead einfügen</a:t>
            </a:r>
          </a:p>
        </p:txBody>
      </p:sp>
      <p:sp>
        <p:nvSpPr>
          <p:cNvPr id="10" name="Textplatzhalter 3"/>
          <p:cNvSpPr>
            <a:spLocks noGrp="1"/>
          </p:cNvSpPr>
          <p:nvPr>
            <p:ph type="body" sz="quarter" idx="12"/>
          </p:nvPr>
        </p:nvSpPr>
        <p:spPr>
          <a:xfrm>
            <a:off x="468313" y="1562955"/>
            <a:ext cx="4048049" cy="2073447"/>
          </a:xfrm>
          <a:prstGeom prst="rect">
            <a:avLst/>
          </a:prstGeom>
        </p:spPr>
        <p:txBody>
          <a:bodyPr vert="horz" lIns="0" tIns="0" rIns="0" bIns="0">
            <a:noAutofit/>
          </a:bodyPr>
          <a:lstStyle>
            <a:lvl1pPr marL="180000" indent="-180000">
              <a:lnSpc>
                <a:spcPts val="1800"/>
              </a:lnSpc>
              <a:spcBef>
                <a:spcPts val="0"/>
              </a:spcBef>
              <a:spcAft>
                <a:spcPts val="600"/>
              </a:spcAft>
              <a:buFont typeface="Wingdings" charset="2"/>
              <a:buChar char="§"/>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
        <p:nvSpPr>
          <p:cNvPr id="9" name="Bildplatzhalter 4"/>
          <p:cNvSpPr>
            <a:spLocks noGrp="1"/>
          </p:cNvSpPr>
          <p:nvPr>
            <p:ph type="pic" sz="quarter" idx="13"/>
          </p:nvPr>
        </p:nvSpPr>
        <p:spPr>
          <a:xfrm>
            <a:off x="468313" y="3764317"/>
            <a:ext cx="2053540" cy="1442978"/>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endParaRPr lang="de-DE" dirty="0"/>
          </a:p>
        </p:txBody>
      </p:sp>
      <p:sp>
        <p:nvSpPr>
          <p:cNvPr id="19" name="Bildplatzhalter 4"/>
          <p:cNvSpPr>
            <a:spLocks noGrp="1"/>
          </p:cNvSpPr>
          <p:nvPr>
            <p:ph type="pic" sz="quarter" idx="15"/>
          </p:nvPr>
        </p:nvSpPr>
        <p:spPr>
          <a:xfrm>
            <a:off x="6697529" y="3764317"/>
            <a:ext cx="2044834" cy="1442978"/>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5" name="Datumsplatzhalter 4"/>
          <p:cNvSpPr>
            <a:spLocks noGrp="1"/>
          </p:cNvSpPr>
          <p:nvPr>
            <p:ph type="dt" sz="half" idx="20"/>
          </p:nvPr>
        </p:nvSpPr>
        <p:spPr/>
        <p:txBody>
          <a:bodyPr/>
          <a:lstStyle/>
          <a:p>
            <a:r>
              <a:rPr lang="de-DE"/>
              <a:t>29.03.18</a:t>
            </a:r>
            <a:endParaRPr lang="de-DE" dirty="0"/>
          </a:p>
        </p:txBody>
      </p:sp>
      <p:sp>
        <p:nvSpPr>
          <p:cNvPr id="7" name="Fußzeilenplatzhalter 6"/>
          <p:cNvSpPr>
            <a:spLocks noGrp="1"/>
          </p:cNvSpPr>
          <p:nvPr>
            <p:ph type="ftr" sz="quarter" idx="21"/>
          </p:nvPr>
        </p:nvSpPr>
        <p:spPr/>
        <p:txBody>
          <a:bodyPr/>
          <a:lstStyle/>
          <a:p>
            <a:r>
              <a:rPr lang="de-DE"/>
              <a:t>– 6th of October Badya</a:t>
            </a:r>
            <a:endParaRPr lang="de-DE" dirty="0"/>
          </a:p>
        </p:txBody>
      </p:sp>
      <p:sp>
        <p:nvSpPr>
          <p:cNvPr id="8" name="Foliennummernplatzhalter 7"/>
          <p:cNvSpPr>
            <a:spLocks noGrp="1"/>
          </p:cNvSpPr>
          <p:nvPr>
            <p:ph type="sldNum" sz="quarter" idx="22"/>
          </p:nvPr>
        </p:nvSpPr>
        <p:spPr/>
        <p:txBody>
          <a:bodyPr/>
          <a:lstStyle/>
          <a:p>
            <a:fld id="{B8814EFE-12DF-CD46-B74F-1F3511EF86CB}" type="slidenum">
              <a:rPr lang="de-DE" smtClean="0"/>
              <a:pPr/>
              <a:t>‹#›</a:t>
            </a:fld>
            <a:endParaRPr lang="de-DE"/>
          </a:p>
        </p:txBody>
      </p:sp>
      <p:sp>
        <p:nvSpPr>
          <p:cNvPr id="14" name="Bildplatzhalter 4"/>
          <p:cNvSpPr>
            <a:spLocks noGrp="1"/>
          </p:cNvSpPr>
          <p:nvPr>
            <p:ph type="pic" sz="quarter" idx="23"/>
          </p:nvPr>
        </p:nvSpPr>
        <p:spPr>
          <a:xfrm>
            <a:off x="4630508" y="3764233"/>
            <a:ext cx="2044834" cy="1442978"/>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endParaRPr lang="de-DE" dirty="0"/>
          </a:p>
        </p:txBody>
      </p:sp>
      <p:sp>
        <p:nvSpPr>
          <p:cNvPr id="16" name="Bildplatzhalter 4"/>
          <p:cNvSpPr>
            <a:spLocks noGrp="1"/>
          </p:cNvSpPr>
          <p:nvPr>
            <p:ph type="pic" sz="quarter" idx="25"/>
          </p:nvPr>
        </p:nvSpPr>
        <p:spPr>
          <a:xfrm>
            <a:off x="2552328" y="3761278"/>
            <a:ext cx="2044834" cy="1442978"/>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endParaRPr lang="de-DE" dirty="0"/>
          </a:p>
        </p:txBody>
      </p:sp>
      <p:sp>
        <p:nvSpPr>
          <p:cNvPr id="21" name="Textplatzhalter 3"/>
          <p:cNvSpPr>
            <a:spLocks noGrp="1"/>
          </p:cNvSpPr>
          <p:nvPr>
            <p:ph type="body" sz="quarter" idx="26"/>
          </p:nvPr>
        </p:nvSpPr>
        <p:spPr>
          <a:xfrm>
            <a:off x="4633104" y="1557282"/>
            <a:ext cx="4114020" cy="2073447"/>
          </a:xfrm>
          <a:prstGeom prst="rect">
            <a:avLst/>
          </a:prstGeom>
        </p:spPr>
        <p:txBody>
          <a:bodyPr vert="horz" lIns="0" tIns="0" rIns="0" bIns="0">
            <a:noAutofit/>
          </a:bodyPr>
          <a:lstStyle>
            <a:lvl1pPr marL="180000" indent="-180000">
              <a:lnSpc>
                <a:spcPts val="1800"/>
              </a:lnSpc>
              <a:spcBef>
                <a:spcPts val="0"/>
              </a:spcBef>
              <a:spcAft>
                <a:spcPts val="600"/>
              </a:spcAft>
              <a:buFont typeface="Wingdings" charset="2"/>
              <a:buChar char="§"/>
              <a:defRPr sz="1400"/>
            </a:lvl1pPr>
            <a:lvl2pPr marL="180000" indent="-180000">
              <a:lnSpc>
                <a:spcPts val="1600"/>
              </a:lnSpc>
              <a:spcBef>
                <a:spcPts val="0"/>
              </a:spcBef>
              <a:buFont typeface="Wingdings" charset="2"/>
              <a:buChar char="§"/>
              <a:defRPr sz="1400"/>
            </a:lvl2pPr>
            <a:lvl3pPr marL="180000" indent="-180000">
              <a:lnSpc>
                <a:spcPts val="1600"/>
              </a:lnSpc>
              <a:spcBef>
                <a:spcPts val="0"/>
              </a:spcBef>
              <a:buFont typeface="Wingdings" charset="2"/>
              <a:buChar char="§"/>
              <a:defRPr sz="1400"/>
            </a:lvl3pPr>
            <a:lvl4pPr marL="180000" indent="-180000">
              <a:lnSpc>
                <a:spcPts val="1600"/>
              </a:lnSpc>
              <a:spcBef>
                <a:spcPts val="0"/>
              </a:spcBef>
              <a:buFont typeface="Wingdings" charset="2"/>
              <a:buChar char="§"/>
              <a:defRPr sz="1400"/>
            </a:lvl4pPr>
            <a:lvl5pPr marL="180000" indent="-180000">
              <a:lnSpc>
                <a:spcPts val="1600"/>
              </a:lnSpc>
              <a:spcBef>
                <a:spcPts val="0"/>
              </a:spcBef>
              <a:buFont typeface="Wingdings" charset="2"/>
              <a:buChar char="§"/>
              <a:defRPr sz="1400"/>
            </a:lvl5pPr>
          </a:lstStyle>
          <a:p>
            <a:pPr lvl="0"/>
            <a:r>
              <a:rPr lang="de-DE"/>
              <a:t>Mastertextformat bearbeiten</a:t>
            </a:r>
          </a:p>
        </p:txBody>
      </p:sp>
    </p:spTree>
    <p:extLst>
      <p:ext uri="{BB962C8B-B14F-4D97-AF65-F5344CB8AC3E}">
        <p14:creationId xmlns:p14="http://schemas.microsoft.com/office/powerpoint/2010/main" val="40186210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29.03.18</a:t>
            </a:r>
            <a:endParaRPr lang="de-DE" dirty="0"/>
          </a:p>
        </p:txBody>
      </p:sp>
      <p:sp>
        <p:nvSpPr>
          <p:cNvPr id="9" name="Fußzeilenplatzhalter 8"/>
          <p:cNvSpPr>
            <a:spLocks noGrp="1"/>
          </p:cNvSpPr>
          <p:nvPr>
            <p:ph type="ftr" sz="quarter" idx="11"/>
          </p:nvPr>
        </p:nvSpPr>
        <p:spPr>
          <a:xfrm>
            <a:off x="1046495" y="5313389"/>
            <a:ext cx="3288856" cy="304271"/>
          </a:xfrm>
        </p:spPr>
        <p:txBody>
          <a:bodyPr/>
          <a:lstStyle/>
          <a:p>
            <a:r>
              <a:rPr lang="de-DE"/>
              <a:t>– 6th of October Badya</a:t>
            </a:r>
            <a:endParaRPr lang="de-DE" dirty="0"/>
          </a:p>
        </p:txBody>
      </p:sp>
      <p:sp>
        <p:nvSpPr>
          <p:cNvPr id="10" name="Foliennummernplatzhalter 9"/>
          <p:cNvSpPr>
            <a:spLocks noGrp="1"/>
          </p:cNvSpPr>
          <p:nvPr>
            <p:ph type="sldNum" sz="quarter" idx="12"/>
          </p:nvPr>
        </p:nvSpPr>
        <p:spPr/>
        <p:txBody>
          <a:bodyPr/>
          <a:lstStyle/>
          <a:p>
            <a:fld id="{B8814EFE-12DF-CD46-B74F-1F3511EF86CB}" type="slidenum">
              <a:rPr lang="de-DE" smtClean="0"/>
              <a:pPr/>
              <a:t>‹#›</a:t>
            </a:fld>
            <a:endParaRPr lang="de-DE"/>
          </a:p>
        </p:txBody>
      </p:sp>
      <p:pic>
        <p:nvPicPr>
          <p:cNvPr id="5" name="Picture 2"/>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713544" y="5351496"/>
            <a:ext cx="397059" cy="224092"/>
          </a:xfrm>
          <a:prstGeom prst="rect">
            <a:avLst/>
          </a:prstGeom>
          <a:noFill/>
          <a:ln>
            <a:noFill/>
          </a:ln>
          <a:extLst>
            <a:ext uri="{53640926-AAD7-44D8-BBD7-CCE9431645EC}">
              <a14:shadowObscured xmlns:a14="http://schemas.microsoft.com/office/drawing/2010/main"/>
            </a:ext>
          </a:extLst>
        </p:spPr>
      </p:pic>
      <p:pic>
        <p:nvPicPr>
          <p:cNvPr id="6" name="Grafik 12"/>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3947" t="12176" r="5829" b="15663"/>
          <a:stretch/>
        </p:blipFill>
        <p:spPr>
          <a:xfrm>
            <a:off x="7995045" y="149675"/>
            <a:ext cx="779079" cy="343712"/>
          </a:xfrm>
          <a:prstGeom prst="rect">
            <a:avLst/>
          </a:prstGeom>
        </p:spPr>
      </p:pic>
    </p:spTree>
    <p:extLst>
      <p:ext uri="{BB962C8B-B14F-4D97-AF65-F5344CB8AC3E}">
        <p14:creationId xmlns:p14="http://schemas.microsoft.com/office/powerpoint/2010/main" val="33858900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Movie Boxed">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1"/>
            <a:ext cx="4041603" cy="634126"/>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dirty="0"/>
              <a:t>Overhead einfügen</a:t>
            </a:r>
          </a:p>
        </p:txBody>
      </p:sp>
      <p:sp>
        <p:nvSpPr>
          <p:cNvPr id="5" name="Medienplatzhalter 4"/>
          <p:cNvSpPr>
            <a:spLocks noGrp="1"/>
          </p:cNvSpPr>
          <p:nvPr>
            <p:ph type="media" sz="quarter" idx="16"/>
          </p:nvPr>
        </p:nvSpPr>
        <p:spPr>
          <a:xfrm>
            <a:off x="467999" y="1254938"/>
            <a:ext cx="8261663" cy="3960000"/>
          </a:xfrm>
          <a:prstGeom prst="rect">
            <a:avLst/>
          </a:prstGeom>
          <a:solidFill>
            <a:schemeClr val="bg1">
              <a:lumMod val="95000"/>
            </a:schemeClr>
          </a:solidFill>
        </p:spPr>
        <p:txBody>
          <a:bodyPr vert="horz" anchor="t" anchorCtr="0"/>
          <a:lstStyle>
            <a:lvl1pPr marL="0" indent="0" algn="ctr">
              <a:buFontTx/>
              <a:buNone/>
              <a:defRPr sz="2000"/>
            </a:lvl1pPr>
          </a:lstStyle>
          <a:p>
            <a:r>
              <a:rPr lang="de-DE"/>
              <a:t>Medien durch Klicken auf Symbol hinzufügen</a:t>
            </a:r>
            <a:endParaRPr lang="de-DE" dirty="0"/>
          </a:p>
        </p:txBody>
      </p:sp>
      <p:sp>
        <p:nvSpPr>
          <p:cNvPr id="7" name="Datumsplatzhalter 6"/>
          <p:cNvSpPr>
            <a:spLocks noGrp="1"/>
          </p:cNvSpPr>
          <p:nvPr>
            <p:ph type="dt" sz="half" idx="17"/>
          </p:nvPr>
        </p:nvSpPr>
        <p:spPr/>
        <p:txBody>
          <a:bodyPr/>
          <a:lstStyle/>
          <a:p>
            <a:r>
              <a:rPr lang="de-DE"/>
              <a:t>29.03.18</a:t>
            </a:r>
            <a:endParaRPr lang="de-DE" dirty="0"/>
          </a:p>
        </p:txBody>
      </p:sp>
      <p:sp>
        <p:nvSpPr>
          <p:cNvPr id="8" name="Fußzeilenplatzhalter 7"/>
          <p:cNvSpPr>
            <a:spLocks noGrp="1"/>
          </p:cNvSpPr>
          <p:nvPr>
            <p:ph type="ftr" sz="quarter" idx="18"/>
          </p:nvPr>
        </p:nvSpPr>
        <p:spPr/>
        <p:txBody>
          <a:bodyPr/>
          <a:lstStyle/>
          <a:p>
            <a:r>
              <a:rPr lang="de-DE"/>
              <a:t>– 6th of October Badya</a:t>
            </a:r>
            <a:endParaRPr lang="de-DE" dirty="0"/>
          </a:p>
        </p:txBody>
      </p:sp>
      <p:sp>
        <p:nvSpPr>
          <p:cNvPr id="9" name="Foliennummernplatzhalter 8"/>
          <p:cNvSpPr>
            <a:spLocks noGrp="1"/>
          </p:cNvSpPr>
          <p:nvPr>
            <p:ph type="sldNum" sz="quarter" idx="19"/>
          </p:nvPr>
        </p:nvSpPr>
        <p:spPr/>
        <p:txBody>
          <a:bodyPr/>
          <a:lstStyle/>
          <a:p>
            <a:fld id="{B8814EFE-12DF-CD46-B74F-1F3511EF86CB}" type="slidenum">
              <a:rPr lang="de-DE" smtClean="0"/>
              <a:pPr/>
              <a:t>‹#›</a:t>
            </a:fld>
            <a:endParaRPr lang="de-DE"/>
          </a:p>
        </p:txBody>
      </p:sp>
      <p:pic>
        <p:nvPicPr>
          <p:cNvPr id="10" name="Picture 2"/>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7713544" y="5351496"/>
            <a:ext cx="397059" cy="224092"/>
          </a:xfrm>
          <a:prstGeom prst="rect">
            <a:avLst/>
          </a:prstGeom>
          <a:noFill/>
          <a:ln>
            <a:noFill/>
          </a:ln>
          <a:extLst>
            <a:ext uri="{53640926-AAD7-44D8-BBD7-CCE9431645EC}">
              <a14:shadowObscured xmlns:a14="http://schemas.microsoft.com/office/drawing/2010/main"/>
            </a:ext>
          </a:extLst>
        </p:spPr>
      </p:pic>
      <p:pic>
        <p:nvPicPr>
          <p:cNvPr id="11" name="Grafik 12"/>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3947" t="12176" r="5829" b="15663"/>
          <a:stretch/>
        </p:blipFill>
        <p:spPr>
          <a:xfrm>
            <a:off x="7995045" y="149675"/>
            <a:ext cx="779079" cy="343712"/>
          </a:xfrm>
          <a:prstGeom prst="rect">
            <a:avLst/>
          </a:prstGeom>
        </p:spPr>
      </p:pic>
    </p:spTree>
    <p:extLst>
      <p:ext uri="{BB962C8B-B14F-4D97-AF65-F5344CB8AC3E}">
        <p14:creationId xmlns:p14="http://schemas.microsoft.com/office/powerpoint/2010/main" val="18392181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Movie Fullscreen">
    <p:spTree>
      <p:nvGrpSpPr>
        <p:cNvPr id="1" name=""/>
        <p:cNvGrpSpPr/>
        <p:nvPr/>
      </p:nvGrpSpPr>
      <p:grpSpPr>
        <a:xfrm>
          <a:off x="0" y="0"/>
          <a:ext cx="0" cy="0"/>
          <a:chOff x="0" y="0"/>
          <a:chExt cx="0" cy="0"/>
        </a:xfrm>
      </p:grpSpPr>
      <p:sp>
        <p:nvSpPr>
          <p:cNvPr id="5" name="Medienplatzhalter 4"/>
          <p:cNvSpPr>
            <a:spLocks noGrp="1"/>
          </p:cNvSpPr>
          <p:nvPr>
            <p:ph type="media" sz="quarter" idx="16"/>
          </p:nvPr>
        </p:nvSpPr>
        <p:spPr>
          <a:xfrm>
            <a:off x="1" y="-6077"/>
            <a:ext cx="9194132" cy="5214938"/>
          </a:xfrm>
          <a:prstGeom prst="rect">
            <a:avLst/>
          </a:prstGeom>
          <a:solidFill>
            <a:schemeClr val="bg1">
              <a:lumMod val="95000"/>
            </a:schemeClr>
          </a:solidFill>
        </p:spPr>
        <p:txBody>
          <a:bodyPr vert="horz" anchor="t" anchorCtr="0"/>
          <a:lstStyle>
            <a:lvl1pPr marL="0" indent="0" algn="ctr">
              <a:buFontTx/>
              <a:buNone/>
              <a:defRPr sz="2000"/>
            </a:lvl1pPr>
          </a:lstStyle>
          <a:p>
            <a:r>
              <a:rPr lang="de-DE"/>
              <a:t>Medien durch Klicken auf Symbol hinzufügen</a:t>
            </a:r>
            <a:endParaRPr lang="de-DE" dirty="0"/>
          </a:p>
        </p:txBody>
      </p:sp>
      <p:sp>
        <p:nvSpPr>
          <p:cNvPr id="7" name="Textplatzhalter 18"/>
          <p:cNvSpPr>
            <a:spLocks noGrp="1"/>
          </p:cNvSpPr>
          <p:nvPr>
            <p:ph type="body" sz="quarter" idx="17"/>
          </p:nvPr>
        </p:nvSpPr>
        <p:spPr>
          <a:xfrm>
            <a:off x="-17463" y="4197551"/>
            <a:ext cx="9211596"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8"/>
          </p:nvPr>
        </p:nvSpPr>
        <p:spPr/>
        <p:txBody>
          <a:bodyPr/>
          <a:lstStyle/>
          <a:p>
            <a:r>
              <a:rPr lang="de-DE"/>
              <a:t>29.03.18</a:t>
            </a:r>
            <a:endParaRPr lang="de-DE" dirty="0"/>
          </a:p>
        </p:txBody>
      </p:sp>
      <p:sp>
        <p:nvSpPr>
          <p:cNvPr id="8" name="Fußzeilenplatzhalter 7"/>
          <p:cNvSpPr>
            <a:spLocks noGrp="1"/>
          </p:cNvSpPr>
          <p:nvPr>
            <p:ph type="ftr" sz="quarter" idx="19"/>
          </p:nvPr>
        </p:nvSpPr>
        <p:spPr/>
        <p:txBody>
          <a:bodyPr/>
          <a:lstStyle/>
          <a:p>
            <a:r>
              <a:rPr lang="de-DE"/>
              <a:t>– 6th of October Badya</a:t>
            </a:r>
            <a:endParaRPr lang="de-DE" dirty="0"/>
          </a:p>
        </p:txBody>
      </p:sp>
      <p:sp>
        <p:nvSpPr>
          <p:cNvPr id="9" name="Foliennummernplatzhalter 8"/>
          <p:cNvSpPr>
            <a:spLocks noGrp="1"/>
          </p:cNvSpPr>
          <p:nvPr>
            <p:ph type="sldNum" sz="quarter" idx="20"/>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577530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st Page short">
    <p:spTree>
      <p:nvGrpSpPr>
        <p:cNvPr id="1" name=""/>
        <p:cNvGrpSpPr/>
        <p:nvPr/>
      </p:nvGrpSpPr>
      <p:grpSpPr>
        <a:xfrm>
          <a:off x="0" y="0"/>
          <a:ext cx="0" cy="0"/>
          <a:chOff x="0" y="0"/>
          <a:chExt cx="0" cy="0"/>
        </a:xfrm>
      </p:grpSpPr>
      <p:sp>
        <p:nvSpPr>
          <p:cNvPr id="12" name="Bildplatzhalter 11"/>
          <p:cNvSpPr>
            <a:spLocks noGrp="1"/>
          </p:cNvSpPr>
          <p:nvPr>
            <p:ph type="pic" sz="quarter" idx="12"/>
          </p:nvPr>
        </p:nvSpPr>
        <p:spPr>
          <a:xfrm>
            <a:off x="-17463" y="-36495"/>
            <a:ext cx="9197975"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9" name="Textplatzhalter 18"/>
          <p:cNvSpPr>
            <a:spLocks noGrp="1"/>
          </p:cNvSpPr>
          <p:nvPr>
            <p:ph type="body" sz="quarter" idx="16"/>
          </p:nvPr>
        </p:nvSpPr>
        <p:spPr>
          <a:xfrm>
            <a:off x="-17463" y="4197551"/>
            <a:ext cx="9197975"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hasCustomPrompt="1"/>
          </p:nvPr>
        </p:nvSpPr>
        <p:spPr>
          <a:xfrm>
            <a:off x="463551" y="3890980"/>
            <a:ext cx="8278812" cy="1307810"/>
          </a:xfrm>
          <a:prstGeom prst="rect">
            <a:avLst/>
          </a:prstGeom>
          <a:solidFill>
            <a:schemeClr val="bg1">
              <a:alpha val="80000"/>
            </a:schemeClr>
          </a:solidFill>
          <a:ln>
            <a:noFill/>
          </a:ln>
        </p:spPr>
        <p:txBody>
          <a:bodyPr vert="horz" lIns="180000" tIns="180000" rIns="4392000"/>
          <a:lstStyle>
            <a:lvl1pPr marL="0" indent="0">
              <a:spcBef>
                <a:spcPts val="0"/>
              </a:spcBef>
              <a:buFontTx/>
              <a:buNone/>
              <a:defRPr sz="24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dirty="0"/>
              <a:t>Vielen Dank </a:t>
            </a:r>
            <a:br>
              <a:rPr lang="de-DE" dirty="0"/>
            </a:br>
            <a:r>
              <a:rPr lang="de-DE" dirty="0"/>
              <a:t>für Ihr Interesse</a:t>
            </a:r>
          </a:p>
        </p:txBody>
      </p:sp>
      <p:sp>
        <p:nvSpPr>
          <p:cNvPr id="16" name="Textplatzhalter 15"/>
          <p:cNvSpPr>
            <a:spLocks noGrp="1"/>
          </p:cNvSpPr>
          <p:nvPr>
            <p:ph type="body" sz="quarter" idx="14" hasCustomPrompt="1"/>
          </p:nvPr>
        </p:nvSpPr>
        <p:spPr>
          <a:xfrm>
            <a:off x="4042569" y="4121779"/>
            <a:ext cx="2561458" cy="836612"/>
          </a:xfrm>
          <a:prstGeom prst="rect">
            <a:avLst/>
          </a:prstGeom>
        </p:spPr>
        <p:txBody>
          <a:bodyPr vert="horz" lIns="0" tIns="0" rIns="0" bIns="0"/>
          <a:lstStyle>
            <a:lvl1pPr marL="0" indent="0">
              <a:spcBef>
                <a:spcPts val="0"/>
              </a:spcBef>
              <a:buFontTx/>
              <a:buNone/>
              <a:defRPr sz="1200" baseline="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stStyle>
          <a:p>
            <a:pPr lvl="0"/>
            <a:r>
              <a:rPr lang="de-DE" dirty="0"/>
              <a:t>Für weitere Informationen </a:t>
            </a:r>
            <a:br>
              <a:rPr lang="de-DE" dirty="0"/>
            </a:br>
            <a:r>
              <a:rPr lang="de-DE" dirty="0"/>
              <a:t>besuchen Sie bitte unsere Website</a:t>
            </a:r>
            <a:br>
              <a:rPr lang="de-DE" dirty="0"/>
            </a:br>
            <a:r>
              <a:rPr lang="de-DE" dirty="0" err="1"/>
              <a:t>www.as-p.de</a:t>
            </a:r>
            <a:endParaRPr lang="de-DE" dirty="0"/>
          </a:p>
        </p:txBody>
      </p:sp>
      <p:sp>
        <p:nvSpPr>
          <p:cNvPr id="17" name="Textplatzhalter 15"/>
          <p:cNvSpPr>
            <a:spLocks noGrp="1"/>
          </p:cNvSpPr>
          <p:nvPr>
            <p:ph type="body" sz="quarter" idx="15" hasCustomPrompt="1"/>
          </p:nvPr>
        </p:nvSpPr>
        <p:spPr>
          <a:xfrm>
            <a:off x="6781759" y="4116187"/>
            <a:ext cx="1782411" cy="836612"/>
          </a:xfrm>
          <a:prstGeom prst="rect">
            <a:avLst/>
          </a:prstGeom>
        </p:spPr>
        <p:txBody>
          <a:bodyPr vert="horz" lIns="0" tIns="0" rIns="0" bIns="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stStyle>
          <a:p>
            <a:pPr>
              <a:lnSpc>
                <a:spcPts val="1600"/>
              </a:lnSpc>
              <a:spcBef>
                <a:spcPts val="800"/>
              </a:spcBef>
              <a:buClrTx/>
              <a:buSzPct val="100000"/>
            </a:pPr>
            <a:r>
              <a:rPr lang="en-GB" sz="1200" dirty="0" err="1">
                <a:solidFill>
                  <a:srgbClr val="000000"/>
                </a:solidFill>
                <a:cs typeface="Arial"/>
              </a:rPr>
              <a:t>Ihr</a:t>
            </a:r>
            <a:r>
              <a:rPr lang="en-GB" sz="1200" dirty="0">
                <a:solidFill>
                  <a:srgbClr val="000000"/>
                </a:solidFill>
                <a:cs typeface="Arial"/>
              </a:rPr>
              <a:t> </a:t>
            </a:r>
            <a:r>
              <a:rPr lang="en-GB" sz="1200" dirty="0" err="1">
                <a:solidFill>
                  <a:srgbClr val="000000"/>
                </a:solidFill>
                <a:cs typeface="Arial"/>
              </a:rPr>
              <a:t>Kontakt</a:t>
            </a:r>
            <a:r>
              <a:rPr lang="en-GB" sz="1200" dirty="0">
                <a:solidFill>
                  <a:srgbClr val="000000"/>
                </a:solidFill>
                <a:cs typeface="Arial"/>
              </a:rPr>
              <a:t>: </a:t>
            </a:r>
            <a:br>
              <a:rPr lang="en-GB" sz="1200" dirty="0">
                <a:solidFill>
                  <a:srgbClr val="000000"/>
                </a:solidFill>
                <a:cs typeface="Arial"/>
              </a:rPr>
            </a:br>
            <a:r>
              <a:rPr lang="en-GB" sz="1200" dirty="0">
                <a:solidFill>
                  <a:srgbClr val="000000"/>
                </a:solidFill>
                <a:cs typeface="Arial"/>
              </a:rPr>
              <a:t>Axel </a:t>
            </a:r>
            <a:r>
              <a:rPr lang="en-GB" sz="1200" dirty="0" err="1">
                <a:solidFill>
                  <a:srgbClr val="000000"/>
                </a:solidFill>
                <a:cs typeface="Arial"/>
              </a:rPr>
              <a:t>Bienhaus</a:t>
            </a:r>
            <a:r>
              <a:rPr lang="en-GB" sz="1200" dirty="0">
                <a:solidFill>
                  <a:srgbClr val="000000"/>
                </a:solidFill>
                <a:cs typeface="Arial"/>
              </a:rPr>
              <a:t/>
            </a:r>
            <a:br>
              <a:rPr lang="en-GB" sz="1200" dirty="0">
                <a:solidFill>
                  <a:srgbClr val="000000"/>
                </a:solidFill>
                <a:cs typeface="Arial"/>
              </a:rPr>
            </a:br>
            <a:r>
              <a:rPr lang="en-GB" sz="1200" dirty="0" err="1">
                <a:solidFill>
                  <a:srgbClr val="000000"/>
                </a:solidFill>
                <a:cs typeface="Arial"/>
              </a:rPr>
              <a:t>a.bienhaus@as-p.de</a:t>
            </a:r>
            <a:endParaRPr lang="en-GB" sz="1200" dirty="0">
              <a:solidFill>
                <a:srgbClr val="000000"/>
              </a:solidFill>
              <a:cs typeface="Arial"/>
            </a:endParaRPr>
          </a:p>
        </p:txBody>
      </p:sp>
      <p:sp>
        <p:nvSpPr>
          <p:cNvPr id="5" name="Datumsplatzhalter 4"/>
          <p:cNvSpPr>
            <a:spLocks noGrp="1"/>
          </p:cNvSpPr>
          <p:nvPr>
            <p:ph type="dt" sz="half" idx="17"/>
          </p:nvPr>
        </p:nvSpPr>
        <p:spPr/>
        <p:txBody>
          <a:bodyPr/>
          <a:lstStyle/>
          <a:p>
            <a:r>
              <a:rPr lang="de-DE"/>
              <a:t>29.03.18</a:t>
            </a:r>
            <a:endParaRPr lang="de-DE" dirty="0"/>
          </a:p>
        </p:txBody>
      </p:sp>
      <p:sp>
        <p:nvSpPr>
          <p:cNvPr id="6" name="Fußzeilenplatzhalter 5"/>
          <p:cNvSpPr>
            <a:spLocks noGrp="1"/>
          </p:cNvSpPr>
          <p:nvPr>
            <p:ph type="ftr" sz="quarter" idx="18"/>
          </p:nvPr>
        </p:nvSpPr>
        <p:spPr/>
        <p:txBody>
          <a:bodyPr/>
          <a:lstStyle/>
          <a:p>
            <a:r>
              <a:rPr lang="de-DE"/>
              <a:t>– 6th of October Badya</a:t>
            </a:r>
            <a:endParaRPr lang="de-DE" dirty="0"/>
          </a:p>
        </p:txBody>
      </p:sp>
      <p:sp>
        <p:nvSpPr>
          <p:cNvPr id="7" name="Foliennummernplatzhalter 6"/>
          <p:cNvSpPr>
            <a:spLocks noGrp="1"/>
          </p:cNvSpPr>
          <p:nvPr>
            <p:ph type="sldNum" sz="quarter" idx="19"/>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38890931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st Page high">
    <p:spTree>
      <p:nvGrpSpPr>
        <p:cNvPr id="1" name=""/>
        <p:cNvGrpSpPr/>
        <p:nvPr/>
      </p:nvGrpSpPr>
      <p:grpSpPr>
        <a:xfrm>
          <a:off x="0" y="0"/>
          <a:ext cx="0" cy="0"/>
          <a:chOff x="0" y="0"/>
          <a:chExt cx="0" cy="0"/>
        </a:xfrm>
      </p:grpSpPr>
      <p:sp>
        <p:nvSpPr>
          <p:cNvPr id="12" name="Bildplatzhalter 11"/>
          <p:cNvSpPr>
            <a:spLocks noGrp="1"/>
          </p:cNvSpPr>
          <p:nvPr>
            <p:ph type="pic" sz="quarter" idx="12"/>
          </p:nvPr>
        </p:nvSpPr>
        <p:spPr>
          <a:xfrm>
            <a:off x="-17463" y="-36495"/>
            <a:ext cx="9211596"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9" name="Textplatzhalter 18"/>
          <p:cNvSpPr>
            <a:spLocks noGrp="1"/>
          </p:cNvSpPr>
          <p:nvPr>
            <p:ph type="body" sz="quarter" idx="16"/>
          </p:nvPr>
        </p:nvSpPr>
        <p:spPr>
          <a:xfrm>
            <a:off x="-17463" y="4197551"/>
            <a:ext cx="9211596"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hasCustomPrompt="1"/>
          </p:nvPr>
        </p:nvSpPr>
        <p:spPr>
          <a:xfrm>
            <a:off x="463551" y="2859088"/>
            <a:ext cx="8278812" cy="2339702"/>
          </a:xfrm>
          <a:prstGeom prst="rect">
            <a:avLst/>
          </a:prstGeom>
          <a:solidFill>
            <a:schemeClr val="bg1">
              <a:alpha val="80000"/>
            </a:schemeClr>
          </a:solidFill>
          <a:ln>
            <a:noFill/>
          </a:ln>
        </p:spPr>
        <p:txBody>
          <a:bodyPr vert="horz" lIns="180000" tIns="180000" rIns="180000" bIns="180000"/>
          <a:lstStyle>
            <a:lvl1pPr marL="0" indent="0">
              <a:spcBef>
                <a:spcPts val="0"/>
              </a:spcBef>
              <a:buFontTx/>
              <a:buNone/>
              <a:defRPr sz="24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dirty="0"/>
              <a:t>Vielen Dank Ihr Ihr Interesse</a:t>
            </a:r>
          </a:p>
        </p:txBody>
      </p:sp>
      <p:sp>
        <p:nvSpPr>
          <p:cNvPr id="16" name="Textplatzhalter 15"/>
          <p:cNvSpPr>
            <a:spLocks noGrp="1"/>
          </p:cNvSpPr>
          <p:nvPr>
            <p:ph type="body" sz="quarter" idx="14" hasCustomPrompt="1"/>
          </p:nvPr>
        </p:nvSpPr>
        <p:spPr>
          <a:xfrm>
            <a:off x="468001" y="3570638"/>
            <a:ext cx="4105588" cy="1113530"/>
          </a:xfrm>
          <a:prstGeom prst="rect">
            <a:avLst/>
          </a:prstGeom>
        </p:spPr>
        <p:txBody>
          <a:bodyPr vert="horz" lIns="0" tIns="0" rIns="0" bIns="0"/>
          <a:lstStyle>
            <a:lvl1pPr marL="180000" indent="0">
              <a:spcBef>
                <a:spcPts val="0"/>
              </a:spcBef>
              <a:buFontTx/>
              <a:buNone/>
              <a:defRPr sz="1400" baseline="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stStyle>
          <a:p>
            <a:pPr lvl="0"/>
            <a:r>
              <a:rPr lang="de-DE" dirty="0"/>
              <a:t>Für weitere Informationen </a:t>
            </a:r>
            <a:br>
              <a:rPr lang="de-DE" dirty="0"/>
            </a:br>
            <a:r>
              <a:rPr lang="de-DE" dirty="0"/>
              <a:t>besuchen Sie bitte unsere Website</a:t>
            </a:r>
            <a:br>
              <a:rPr lang="de-DE" dirty="0"/>
            </a:br>
            <a:r>
              <a:rPr lang="de-DE" dirty="0" err="1"/>
              <a:t>www.as-p.de</a:t>
            </a:r>
            <a:endParaRPr lang="de-DE" dirty="0"/>
          </a:p>
        </p:txBody>
      </p:sp>
      <p:sp>
        <p:nvSpPr>
          <p:cNvPr id="15" name="Textplatzhalter 15"/>
          <p:cNvSpPr>
            <a:spLocks noGrp="1"/>
          </p:cNvSpPr>
          <p:nvPr>
            <p:ph type="body" sz="quarter" idx="19" hasCustomPrompt="1"/>
          </p:nvPr>
        </p:nvSpPr>
        <p:spPr>
          <a:xfrm>
            <a:off x="4573589" y="3570638"/>
            <a:ext cx="4105588" cy="1113530"/>
          </a:xfrm>
          <a:prstGeom prst="rect">
            <a:avLst/>
          </a:prstGeom>
        </p:spPr>
        <p:txBody>
          <a:bodyPr vert="horz" lIns="0" tIns="0" rIns="0" bIns="0"/>
          <a:lstStyle>
            <a:lvl1pPr marL="180000" indent="0">
              <a:spcBef>
                <a:spcPts val="0"/>
              </a:spcBef>
              <a:buFontTx/>
              <a:buNone/>
              <a:defRPr sz="1400" baseline="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stStyle>
          <a:p>
            <a:pPr lvl="0"/>
            <a:r>
              <a:rPr lang="de-DE" dirty="0"/>
              <a:t>Ihr Kontakt:</a:t>
            </a:r>
          </a:p>
          <a:p>
            <a:pPr lvl="0"/>
            <a:r>
              <a:rPr lang="de-DE" dirty="0"/>
              <a:t>Axel </a:t>
            </a:r>
            <a:r>
              <a:rPr lang="de-DE" dirty="0" err="1"/>
              <a:t>Bienhaus</a:t>
            </a:r>
            <a:endParaRPr lang="de-DE" dirty="0"/>
          </a:p>
          <a:p>
            <a:pPr lvl="0"/>
            <a:r>
              <a:rPr lang="de-DE" dirty="0" err="1"/>
              <a:t>a.bienhaus@as-p.de</a:t>
            </a:r>
            <a:endParaRPr lang="de-DE" dirty="0"/>
          </a:p>
        </p:txBody>
      </p:sp>
      <p:sp>
        <p:nvSpPr>
          <p:cNvPr id="5" name="Datumsplatzhalter 4"/>
          <p:cNvSpPr>
            <a:spLocks noGrp="1"/>
          </p:cNvSpPr>
          <p:nvPr>
            <p:ph type="dt" sz="half" idx="20"/>
          </p:nvPr>
        </p:nvSpPr>
        <p:spPr/>
        <p:txBody>
          <a:bodyPr/>
          <a:lstStyle/>
          <a:p>
            <a:r>
              <a:rPr lang="de-DE"/>
              <a:t>29.03.18</a:t>
            </a:r>
            <a:endParaRPr lang="de-DE" dirty="0"/>
          </a:p>
        </p:txBody>
      </p:sp>
      <p:sp>
        <p:nvSpPr>
          <p:cNvPr id="6" name="Fußzeilenplatzhalter 5"/>
          <p:cNvSpPr>
            <a:spLocks noGrp="1"/>
          </p:cNvSpPr>
          <p:nvPr>
            <p:ph type="ftr" sz="quarter" idx="21"/>
          </p:nvPr>
        </p:nvSpPr>
        <p:spPr/>
        <p:txBody>
          <a:bodyPr/>
          <a:lstStyle/>
          <a:p>
            <a:r>
              <a:rPr lang="de-DE"/>
              <a:t>– 6th of October Badya</a:t>
            </a:r>
            <a:endParaRPr lang="de-DE" dirty="0"/>
          </a:p>
        </p:txBody>
      </p:sp>
      <p:sp>
        <p:nvSpPr>
          <p:cNvPr id="7" name="Foliennummernplatzhalter 6"/>
          <p:cNvSpPr>
            <a:spLocks noGrp="1"/>
          </p:cNvSpPr>
          <p:nvPr>
            <p:ph type="sldNum" sz="quarter" idx="22"/>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746662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List of Content">
    <p:spTree>
      <p:nvGrpSpPr>
        <p:cNvPr id="1" name=""/>
        <p:cNvGrpSpPr/>
        <p:nvPr/>
      </p:nvGrpSpPr>
      <p:grpSpPr>
        <a:xfrm>
          <a:off x="0" y="0"/>
          <a:ext cx="0" cy="0"/>
          <a:chOff x="0" y="0"/>
          <a:chExt cx="0" cy="0"/>
        </a:xfrm>
      </p:grpSpPr>
      <p:sp>
        <p:nvSpPr>
          <p:cNvPr id="9" name="Bildplatzhalter 2"/>
          <p:cNvSpPr>
            <a:spLocks noGrp="1"/>
          </p:cNvSpPr>
          <p:nvPr>
            <p:ph type="pic" sz="quarter" idx="19"/>
          </p:nvPr>
        </p:nvSpPr>
        <p:spPr>
          <a:xfrm>
            <a:off x="-47625" y="-6791"/>
            <a:ext cx="9241758" cy="5213350"/>
          </a:xfrm>
          <a:prstGeom prst="rect">
            <a:avLst/>
          </a:prstGeom>
          <a:solidFill>
            <a:schemeClr val="bg1">
              <a:lumMod val="95000"/>
            </a:schemeClr>
          </a:solidFill>
          <a:ln>
            <a:noFill/>
          </a:ln>
        </p:spPr>
        <p:txBody>
          <a:bodyPr vert="horz"/>
          <a:lstStyle>
            <a:lvl1pPr marL="0" indent="0">
              <a:buNone/>
              <a:defRPr sz="1200"/>
            </a:lvl1pPr>
          </a:lstStyle>
          <a:p>
            <a:r>
              <a:rPr lang="de-DE"/>
              <a:t>Bild auf Platzhalter ziehen oder durch Klicken auf Symbol hinzufügen</a:t>
            </a:r>
            <a:endParaRPr lang="de-DE" dirty="0"/>
          </a:p>
        </p:txBody>
      </p:sp>
      <p:sp>
        <p:nvSpPr>
          <p:cNvPr id="15" name="Textplatzhalter 18"/>
          <p:cNvSpPr>
            <a:spLocks noGrp="1"/>
          </p:cNvSpPr>
          <p:nvPr>
            <p:ph type="body" sz="quarter" idx="16"/>
          </p:nvPr>
        </p:nvSpPr>
        <p:spPr>
          <a:xfrm>
            <a:off x="-17463" y="4201950"/>
            <a:ext cx="9211596"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p:nvPr>
        </p:nvSpPr>
        <p:spPr>
          <a:xfrm>
            <a:off x="463551" y="455613"/>
            <a:ext cx="8278812" cy="4743177"/>
          </a:xfrm>
          <a:prstGeom prst="rect">
            <a:avLst/>
          </a:prstGeom>
          <a:solidFill>
            <a:schemeClr val="bg1">
              <a:alpha val="80000"/>
            </a:schemeClr>
          </a:solidFill>
          <a:ln>
            <a:noFill/>
          </a:ln>
        </p:spPr>
        <p:txBody>
          <a:bodyPr vert="horz" lIns="180000" tIns="180000" rIns="180000" bIns="180000"/>
          <a:lstStyle>
            <a:lvl1pPr marL="0" indent="0">
              <a:spcBef>
                <a:spcPts val="0"/>
              </a:spcBef>
              <a:buFontTx/>
              <a:buNone/>
              <a:defRPr sz="2400">
                <a:latin typeface="Georgia"/>
                <a:cs typeface="Georgia"/>
              </a:defRPr>
            </a:lvl1pPr>
            <a:lvl2pPr marL="0" indent="0">
              <a:spcBef>
                <a:spcPts val="0"/>
              </a:spcBef>
              <a:buFontTx/>
              <a:buNone/>
              <a:defRPr sz="2400">
                <a:latin typeface="Georgia"/>
                <a:cs typeface="Georgia"/>
              </a:defRPr>
            </a:lvl2pPr>
            <a:lvl3pPr marL="0" indent="0">
              <a:spcBef>
                <a:spcPts val="0"/>
              </a:spcBef>
              <a:buFontTx/>
              <a:buNone/>
              <a:defRPr sz="2400">
                <a:latin typeface="Georgia"/>
                <a:cs typeface="Georgia"/>
              </a:defRPr>
            </a:lvl3pPr>
            <a:lvl4pPr marL="0" indent="0">
              <a:spcBef>
                <a:spcPts val="0"/>
              </a:spcBef>
              <a:buFontTx/>
              <a:buNone/>
              <a:defRPr sz="2400">
                <a:latin typeface="Georgia"/>
                <a:cs typeface="Georgia"/>
              </a:defRPr>
            </a:lvl4pPr>
            <a:lvl5pPr marL="0" indent="0">
              <a:spcBef>
                <a:spcPts val="0"/>
              </a:spcBef>
              <a:buFontTx/>
              <a:buNone/>
              <a:defRPr sz="2400">
                <a:latin typeface="Georgia"/>
                <a:cs typeface="Georgia"/>
              </a:defRPr>
            </a:lvl5pPr>
          </a:lstStyle>
          <a:p>
            <a:pPr lvl="0"/>
            <a:r>
              <a:rPr lang="de-DE"/>
              <a:t>Mastertextformat bearbeiten</a:t>
            </a:r>
          </a:p>
        </p:txBody>
      </p:sp>
      <p:sp>
        <p:nvSpPr>
          <p:cNvPr id="16" name="Textplatzhalter 15"/>
          <p:cNvSpPr>
            <a:spLocks noGrp="1"/>
          </p:cNvSpPr>
          <p:nvPr>
            <p:ph type="body" sz="quarter" idx="14"/>
          </p:nvPr>
        </p:nvSpPr>
        <p:spPr>
          <a:xfrm>
            <a:off x="450850" y="2301225"/>
            <a:ext cx="5409777" cy="2346909"/>
          </a:xfrm>
          <a:prstGeom prst="rect">
            <a:avLst/>
          </a:prstGeom>
          <a:ln>
            <a:noFill/>
          </a:ln>
        </p:spPr>
        <p:txBody>
          <a:bodyPr vert="horz" lIns="180000" tIns="0" rIns="0" bIns="0"/>
          <a:lstStyle>
            <a:lvl1pPr marL="180000" indent="-180000">
              <a:lnSpc>
                <a:spcPts val="2000"/>
              </a:lnSpc>
              <a:spcBef>
                <a:spcPts val="0"/>
              </a:spcBef>
              <a:buFont typeface="Wingdings" charset="2"/>
              <a:buChar char="§"/>
              <a:defRPr sz="1400"/>
            </a:lvl1pPr>
            <a:lvl2pPr marL="342900" indent="-342900">
              <a:spcBef>
                <a:spcPts val="0"/>
              </a:spcBef>
              <a:buFont typeface="+mj-lt"/>
              <a:buAutoNum type="arabicPeriod"/>
              <a:defRPr sz="1400"/>
            </a:lvl2pPr>
            <a:lvl3pPr marL="342900" indent="-342900">
              <a:spcBef>
                <a:spcPts val="0"/>
              </a:spcBef>
              <a:buFont typeface="+mj-lt"/>
              <a:buAutoNum type="arabicPeriod"/>
              <a:defRPr sz="1400"/>
            </a:lvl3pPr>
            <a:lvl4pPr marL="342900" indent="-342900">
              <a:spcBef>
                <a:spcPts val="0"/>
              </a:spcBef>
              <a:buFont typeface="+mj-lt"/>
              <a:buAutoNum type="arabicPeriod"/>
              <a:defRPr sz="1400"/>
            </a:lvl4pPr>
            <a:lvl5pPr marL="342900" indent="-342900">
              <a:spcBef>
                <a:spcPts val="0"/>
              </a:spcBef>
              <a:buFont typeface="+mj-lt"/>
              <a:buAutoNum type="arabicPeriod"/>
              <a:defRPr sz="1400"/>
            </a:lvl5pPr>
          </a:lstStyle>
          <a:p>
            <a:pPr lvl="0"/>
            <a:r>
              <a:rPr lang="de-DE"/>
              <a:t>Mastertextformat bearbeiten</a:t>
            </a:r>
          </a:p>
        </p:txBody>
      </p:sp>
      <p:sp>
        <p:nvSpPr>
          <p:cNvPr id="8" name="Textplatzhalter 15"/>
          <p:cNvSpPr>
            <a:spLocks noGrp="1"/>
          </p:cNvSpPr>
          <p:nvPr>
            <p:ph type="body" sz="quarter" idx="17" hasCustomPrompt="1"/>
          </p:nvPr>
        </p:nvSpPr>
        <p:spPr>
          <a:xfrm>
            <a:off x="450850" y="1914265"/>
            <a:ext cx="5409777" cy="285544"/>
          </a:xfrm>
          <a:prstGeom prst="rect">
            <a:avLst/>
          </a:prstGeom>
          <a:ln>
            <a:noFill/>
          </a:ln>
        </p:spPr>
        <p:txBody>
          <a:bodyPr vert="horz" lIns="180000" tIns="0" rIns="0" bIns="0"/>
          <a:lstStyle>
            <a:lvl1pPr marL="180000" indent="0">
              <a:lnSpc>
                <a:spcPts val="2000"/>
              </a:lnSpc>
              <a:spcBef>
                <a:spcPts val="0"/>
              </a:spcBef>
              <a:buFont typeface="+mj-lt"/>
              <a:buNone/>
              <a:defRPr sz="1400"/>
            </a:lvl1pPr>
            <a:lvl2pPr marL="342900" indent="-342900">
              <a:spcBef>
                <a:spcPts val="0"/>
              </a:spcBef>
              <a:buFont typeface="+mj-lt"/>
              <a:buAutoNum type="arabicPeriod"/>
              <a:defRPr sz="1400"/>
            </a:lvl2pPr>
            <a:lvl3pPr marL="342900" indent="-342900">
              <a:spcBef>
                <a:spcPts val="0"/>
              </a:spcBef>
              <a:buFont typeface="+mj-lt"/>
              <a:buAutoNum type="arabicPeriod"/>
              <a:defRPr sz="1400"/>
            </a:lvl3pPr>
            <a:lvl4pPr marL="342900" indent="-342900">
              <a:spcBef>
                <a:spcPts val="0"/>
              </a:spcBef>
              <a:buFont typeface="+mj-lt"/>
              <a:buAutoNum type="arabicPeriod"/>
              <a:defRPr sz="1400"/>
            </a:lvl4pPr>
            <a:lvl5pPr marL="342900" indent="-342900">
              <a:spcBef>
                <a:spcPts val="0"/>
              </a:spcBef>
              <a:buFont typeface="+mj-lt"/>
              <a:buAutoNum type="arabicPeriod"/>
              <a:defRPr sz="1400"/>
            </a:lvl5pPr>
          </a:lstStyle>
          <a:p>
            <a:pPr marL="180000" indent="0">
              <a:lnSpc>
                <a:spcPts val="2000"/>
              </a:lnSpc>
              <a:spcBef>
                <a:spcPts val="0"/>
              </a:spcBef>
              <a:buNone/>
            </a:pPr>
            <a:r>
              <a:rPr lang="de-DE" sz="1400" dirty="0">
                <a:solidFill>
                  <a:srgbClr val="000000"/>
                </a:solidFill>
                <a:latin typeface="+mn-lt"/>
                <a:cs typeface="Arial"/>
              </a:rPr>
              <a:t>AS+P Albert Speer + Partner GmbH</a:t>
            </a:r>
          </a:p>
        </p:txBody>
      </p:sp>
      <p:sp>
        <p:nvSpPr>
          <p:cNvPr id="5" name="Datumsplatzhalter 4"/>
          <p:cNvSpPr>
            <a:spLocks noGrp="1"/>
          </p:cNvSpPr>
          <p:nvPr>
            <p:ph type="dt" sz="half" idx="20"/>
          </p:nvPr>
        </p:nvSpPr>
        <p:spPr/>
        <p:txBody>
          <a:bodyPr/>
          <a:lstStyle/>
          <a:p>
            <a:r>
              <a:rPr lang="de-DE"/>
              <a:t>29.03.18</a:t>
            </a:r>
            <a:endParaRPr lang="de-DE" dirty="0"/>
          </a:p>
        </p:txBody>
      </p:sp>
      <p:sp>
        <p:nvSpPr>
          <p:cNvPr id="6" name="Fußzeilenplatzhalter 5"/>
          <p:cNvSpPr>
            <a:spLocks noGrp="1"/>
          </p:cNvSpPr>
          <p:nvPr>
            <p:ph type="ftr" sz="quarter" idx="21"/>
          </p:nvPr>
        </p:nvSpPr>
        <p:spPr/>
        <p:txBody>
          <a:bodyPr/>
          <a:lstStyle/>
          <a:p>
            <a:r>
              <a:rPr lang="de-DE"/>
              <a:t>– 6th of October Badya</a:t>
            </a:r>
            <a:endParaRPr lang="de-DE" dirty="0"/>
          </a:p>
        </p:txBody>
      </p:sp>
      <p:sp>
        <p:nvSpPr>
          <p:cNvPr id="7" name="Foliennummernplatzhalter 6"/>
          <p:cNvSpPr>
            <a:spLocks noGrp="1"/>
          </p:cNvSpPr>
          <p:nvPr>
            <p:ph type="sldNum" sz="quarter" idx="22"/>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40383921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siness Activities">
    <p:spTree>
      <p:nvGrpSpPr>
        <p:cNvPr id="1" name=""/>
        <p:cNvGrpSpPr/>
        <p:nvPr/>
      </p:nvGrpSpPr>
      <p:grpSpPr>
        <a:xfrm>
          <a:off x="0" y="0"/>
          <a:ext cx="0" cy="0"/>
          <a:chOff x="0" y="0"/>
          <a:chExt cx="0" cy="0"/>
        </a:xfrm>
      </p:grpSpPr>
      <p:sp>
        <p:nvSpPr>
          <p:cNvPr id="12" name="Bildplatzhalter 11"/>
          <p:cNvSpPr>
            <a:spLocks noGrp="1"/>
          </p:cNvSpPr>
          <p:nvPr>
            <p:ph type="pic" sz="quarter" idx="12"/>
          </p:nvPr>
        </p:nvSpPr>
        <p:spPr>
          <a:xfrm>
            <a:off x="-17463" y="-36495"/>
            <a:ext cx="4591051"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30" name="Bildplatzhalter 11"/>
          <p:cNvSpPr>
            <a:spLocks noGrp="1"/>
          </p:cNvSpPr>
          <p:nvPr>
            <p:ph type="pic" sz="quarter" idx="23"/>
          </p:nvPr>
        </p:nvSpPr>
        <p:spPr>
          <a:xfrm>
            <a:off x="4573588" y="-36495"/>
            <a:ext cx="4591051"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31" name="Textplatzhalter 18"/>
          <p:cNvSpPr>
            <a:spLocks noGrp="1"/>
          </p:cNvSpPr>
          <p:nvPr>
            <p:ph type="body" sz="quarter" idx="16"/>
          </p:nvPr>
        </p:nvSpPr>
        <p:spPr>
          <a:xfrm>
            <a:off x="-17463" y="4197551"/>
            <a:ext cx="9161463"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p:nvPr>
        </p:nvSpPr>
        <p:spPr>
          <a:xfrm>
            <a:off x="463552" y="2857499"/>
            <a:ext cx="2747242" cy="2347905"/>
          </a:xfrm>
          <a:prstGeom prst="rect">
            <a:avLst/>
          </a:prstGeom>
          <a:solidFill>
            <a:schemeClr val="bg1">
              <a:alpha val="80000"/>
            </a:schemeClr>
          </a:solidFill>
          <a:ln>
            <a:noFill/>
          </a:ln>
        </p:spPr>
        <p:txBody>
          <a:bodyPr vert="horz" lIns="180000" tIns="180000" rIns="180000" bIns="180000"/>
          <a:lstStyle>
            <a:lvl1pPr marL="0" indent="0">
              <a:spcBef>
                <a:spcPts val="0"/>
              </a:spcBef>
              <a:buFontTx/>
              <a:buNone/>
              <a:defRPr sz="24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a:t>Mastertextformat bearbeiten</a:t>
            </a:r>
          </a:p>
        </p:txBody>
      </p:sp>
      <p:sp>
        <p:nvSpPr>
          <p:cNvPr id="10" name="Textplatzhalter 15"/>
          <p:cNvSpPr>
            <a:spLocks noGrp="1"/>
          </p:cNvSpPr>
          <p:nvPr>
            <p:ph type="body" sz="quarter" idx="14"/>
          </p:nvPr>
        </p:nvSpPr>
        <p:spPr>
          <a:xfrm>
            <a:off x="463552" y="3970496"/>
            <a:ext cx="2735881" cy="1209534"/>
          </a:xfrm>
          <a:prstGeom prst="rect">
            <a:avLst/>
          </a:prstGeom>
          <a:ln>
            <a:noFill/>
          </a:ln>
        </p:spPr>
        <p:txBody>
          <a:bodyPr vert="horz" lIns="180000" tIns="180000" rIns="0" bIns="0"/>
          <a:lstStyle>
            <a:lvl1pPr marL="180000" indent="-180000">
              <a:lnSpc>
                <a:spcPts val="1600"/>
              </a:lnSpc>
              <a:spcBef>
                <a:spcPts val="800"/>
              </a:spcBef>
              <a:buFont typeface="Wingdings" charset="2"/>
              <a:buChar char="§"/>
              <a:defRPr sz="12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stStyle>
          <a:p>
            <a:pPr lvl="0"/>
            <a:r>
              <a:rPr lang="de-DE"/>
              <a:t>Mastertextformat bearbeiten</a:t>
            </a:r>
          </a:p>
        </p:txBody>
      </p:sp>
      <p:sp>
        <p:nvSpPr>
          <p:cNvPr id="24" name="Textplatzhalter 18"/>
          <p:cNvSpPr>
            <a:spLocks noGrp="1"/>
          </p:cNvSpPr>
          <p:nvPr>
            <p:ph type="body" sz="quarter" idx="17"/>
          </p:nvPr>
        </p:nvSpPr>
        <p:spPr>
          <a:xfrm rot="10800000">
            <a:off x="-17464" y="-36495"/>
            <a:ext cx="9182102" cy="1590214"/>
          </a:xfrm>
          <a:prstGeom prst="rect">
            <a:avLst/>
          </a:prstGeom>
          <a:gradFill flip="none" rotWithShape="1">
            <a:gsLst>
              <a:gs pos="0">
                <a:schemeClr val="tx1">
                  <a:alpha val="40000"/>
                </a:schemeClr>
              </a:gs>
              <a:gs pos="100000">
                <a:schemeClr val="tx1">
                  <a:alpha val="0"/>
                </a:schemeClr>
              </a:gs>
            </a:gsLst>
            <a:lin ang="16200000" scaled="0"/>
            <a:tileRect/>
          </a:gradFill>
          <a:ln>
            <a:noFill/>
          </a:ln>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3"/>
          <p:cNvSpPr>
            <a:spLocks noGrp="1"/>
          </p:cNvSpPr>
          <p:nvPr>
            <p:ph type="body" sz="quarter" idx="18"/>
          </p:nvPr>
        </p:nvSpPr>
        <p:spPr>
          <a:xfrm>
            <a:off x="463551" y="455614"/>
            <a:ext cx="8278812" cy="522354"/>
          </a:xfrm>
          <a:prstGeom prst="rect">
            <a:avLst/>
          </a:prstGeom>
          <a:noFill/>
          <a:ln>
            <a:noFill/>
          </a:ln>
        </p:spPr>
        <p:txBody>
          <a:bodyPr vert="horz" lIns="0" tIns="0" rIns="0" bIns="0"/>
          <a:lstStyle>
            <a:lvl1pPr marL="0" indent="0">
              <a:spcBef>
                <a:spcPts val="0"/>
              </a:spcBef>
              <a:buFontTx/>
              <a:buNone/>
              <a:defRPr sz="2400">
                <a:solidFill>
                  <a:schemeClr val="bg1"/>
                </a:solidFill>
                <a:latin typeface="Georgia"/>
                <a:cs typeface="Georgia"/>
              </a:defRPr>
            </a:lvl1pPr>
            <a:lvl2pPr marL="0" indent="0">
              <a:spcBef>
                <a:spcPts val="0"/>
              </a:spcBef>
              <a:buFontTx/>
              <a:buNone/>
              <a:defRPr sz="2400">
                <a:solidFill>
                  <a:schemeClr val="bg1"/>
                </a:solidFill>
                <a:latin typeface="Georgia"/>
                <a:cs typeface="Georgia"/>
              </a:defRPr>
            </a:lvl2pPr>
            <a:lvl3pPr marL="0" indent="0">
              <a:spcBef>
                <a:spcPts val="0"/>
              </a:spcBef>
              <a:buFontTx/>
              <a:buNone/>
              <a:defRPr sz="2400">
                <a:solidFill>
                  <a:schemeClr val="bg1"/>
                </a:solidFill>
                <a:latin typeface="Georgia"/>
                <a:cs typeface="Georgia"/>
              </a:defRPr>
            </a:lvl3pPr>
            <a:lvl4pPr marL="0" indent="0">
              <a:spcBef>
                <a:spcPts val="0"/>
              </a:spcBef>
              <a:buFontTx/>
              <a:buNone/>
              <a:defRPr sz="2400">
                <a:solidFill>
                  <a:schemeClr val="bg1"/>
                </a:solidFill>
                <a:latin typeface="Georgia"/>
                <a:cs typeface="Georgia"/>
              </a:defRPr>
            </a:lvl4pPr>
            <a:lvl5pPr marL="0" indent="0">
              <a:spcBef>
                <a:spcPts val="0"/>
              </a:spcBef>
              <a:buFontTx/>
              <a:buNone/>
              <a:defRPr sz="2400">
                <a:solidFill>
                  <a:schemeClr val="bg1"/>
                </a:solidFill>
                <a:latin typeface="Georgia"/>
                <a:cs typeface="Georgia"/>
              </a:defRPr>
            </a:lvl5pPr>
          </a:lstStyle>
          <a:p>
            <a:pPr lvl="0"/>
            <a:r>
              <a:rPr lang="de-DE"/>
              <a:t>Mastertextformat bearbeiten</a:t>
            </a:r>
          </a:p>
        </p:txBody>
      </p:sp>
      <p:sp>
        <p:nvSpPr>
          <p:cNvPr id="26" name="Textplatzhalter 13"/>
          <p:cNvSpPr>
            <a:spLocks noGrp="1"/>
          </p:cNvSpPr>
          <p:nvPr>
            <p:ph type="body" sz="quarter" idx="19"/>
          </p:nvPr>
        </p:nvSpPr>
        <p:spPr>
          <a:xfrm>
            <a:off x="3232511" y="2857499"/>
            <a:ext cx="2747242" cy="2347905"/>
          </a:xfrm>
          <a:prstGeom prst="rect">
            <a:avLst/>
          </a:prstGeom>
          <a:solidFill>
            <a:schemeClr val="bg1">
              <a:alpha val="80000"/>
            </a:schemeClr>
          </a:solidFill>
          <a:ln>
            <a:noFill/>
          </a:ln>
        </p:spPr>
        <p:txBody>
          <a:bodyPr vert="horz" lIns="180000" tIns="180000" rIns="180000" bIns="180000"/>
          <a:lstStyle>
            <a:lvl1pPr marL="0" indent="0">
              <a:spcBef>
                <a:spcPts val="0"/>
              </a:spcBef>
              <a:buFontTx/>
              <a:buNone/>
              <a:defRPr sz="24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a:t>Mastertextformat bearbeiten</a:t>
            </a:r>
          </a:p>
        </p:txBody>
      </p:sp>
      <p:sp>
        <p:nvSpPr>
          <p:cNvPr id="27" name="Textplatzhalter 15"/>
          <p:cNvSpPr>
            <a:spLocks noGrp="1"/>
          </p:cNvSpPr>
          <p:nvPr>
            <p:ph type="body" sz="quarter" idx="20"/>
          </p:nvPr>
        </p:nvSpPr>
        <p:spPr>
          <a:xfrm>
            <a:off x="3232511" y="3970496"/>
            <a:ext cx="2747242" cy="1209534"/>
          </a:xfrm>
          <a:prstGeom prst="rect">
            <a:avLst/>
          </a:prstGeom>
          <a:ln>
            <a:noFill/>
          </a:ln>
        </p:spPr>
        <p:txBody>
          <a:bodyPr vert="horz" lIns="180000" tIns="180000" rIns="0" bIns="0"/>
          <a:lstStyle>
            <a:lvl1pPr marL="180000" indent="-180000">
              <a:lnSpc>
                <a:spcPts val="1600"/>
              </a:lnSpc>
              <a:spcBef>
                <a:spcPts val="800"/>
              </a:spcBef>
              <a:buFont typeface="Wingdings" charset="2"/>
              <a:buChar char="§"/>
              <a:defRPr sz="12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stStyle>
          <a:p>
            <a:pPr lvl="0"/>
            <a:r>
              <a:rPr lang="de-DE"/>
              <a:t>Mastertextformat bearbeiten</a:t>
            </a:r>
          </a:p>
        </p:txBody>
      </p:sp>
      <p:sp>
        <p:nvSpPr>
          <p:cNvPr id="28" name="Textplatzhalter 13"/>
          <p:cNvSpPr>
            <a:spLocks noGrp="1"/>
          </p:cNvSpPr>
          <p:nvPr>
            <p:ph type="body" sz="quarter" idx="21"/>
          </p:nvPr>
        </p:nvSpPr>
        <p:spPr>
          <a:xfrm>
            <a:off x="6001471" y="2857499"/>
            <a:ext cx="2747242" cy="2347905"/>
          </a:xfrm>
          <a:prstGeom prst="rect">
            <a:avLst/>
          </a:prstGeom>
          <a:solidFill>
            <a:schemeClr val="bg1">
              <a:alpha val="80000"/>
            </a:schemeClr>
          </a:solidFill>
          <a:ln>
            <a:noFill/>
          </a:ln>
        </p:spPr>
        <p:txBody>
          <a:bodyPr vert="horz" lIns="180000" tIns="180000" rIns="180000" bIns="180000"/>
          <a:lstStyle>
            <a:lvl1pPr marL="0" indent="0">
              <a:spcBef>
                <a:spcPts val="0"/>
              </a:spcBef>
              <a:buFontTx/>
              <a:buNone/>
              <a:defRPr sz="24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a:t>Mastertextformat bearbeiten</a:t>
            </a:r>
          </a:p>
        </p:txBody>
      </p:sp>
      <p:sp>
        <p:nvSpPr>
          <p:cNvPr id="29" name="Textplatzhalter 15"/>
          <p:cNvSpPr>
            <a:spLocks noGrp="1"/>
          </p:cNvSpPr>
          <p:nvPr>
            <p:ph type="body" sz="quarter" idx="22"/>
          </p:nvPr>
        </p:nvSpPr>
        <p:spPr>
          <a:xfrm>
            <a:off x="6001471" y="3970496"/>
            <a:ext cx="2735881" cy="1209534"/>
          </a:xfrm>
          <a:prstGeom prst="rect">
            <a:avLst/>
          </a:prstGeom>
          <a:ln>
            <a:noFill/>
          </a:ln>
        </p:spPr>
        <p:txBody>
          <a:bodyPr vert="horz" lIns="180000" tIns="180000" rIns="0" bIns="0"/>
          <a:lstStyle>
            <a:lvl1pPr marL="180000" indent="-180000">
              <a:lnSpc>
                <a:spcPts val="1600"/>
              </a:lnSpc>
              <a:spcBef>
                <a:spcPts val="800"/>
              </a:spcBef>
              <a:buFont typeface="Wingdings" charset="2"/>
              <a:buChar char="§"/>
              <a:defRPr sz="12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stStyle>
          <a:p>
            <a:pPr lvl="0"/>
            <a:r>
              <a:rPr lang="de-DE"/>
              <a:t>Mastertextformat bearbeiten</a:t>
            </a:r>
          </a:p>
        </p:txBody>
      </p:sp>
      <p:sp>
        <p:nvSpPr>
          <p:cNvPr id="5" name="Datumsplatzhalter 4"/>
          <p:cNvSpPr>
            <a:spLocks noGrp="1"/>
          </p:cNvSpPr>
          <p:nvPr>
            <p:ph type="dt" sz="half" idx="24"/>
          </p:nvPr>
        </p:nvSpPr>
        <p:spPr/>
        <p:txBody>
          <a:bodyPr/>
          <a:lstStyle/>
          <a:p>
            <a:r>
              <a:rPr lang="de-DE"/>
              <a:t>29.03.18</a:t>
            </a:r>
            <a:endParaRPr lang="de-DE" dirty="0"/>
          </a:p>
        </p:txBody>
      </p:sp>
      <p:sp>
        <p:nvSpPr>
          <p:cNvPr id="6" name="Fußzeilenplatzhalter 5"/>
          <p:cNvSpPr>
            <a:spLocks noGrp="1"/>
          </p:cNvSpPr>
          <p:nvPr>
            <p:ph type="ftr" sz="quarter" idx="25"/>
          </p:nvPr>
        </p:nvSpPr>
        <p:spPr/>
        <p:txBody>
          <a:bodyPr/>
          <a:lstStyle/>
          <a:p>
            <a:r>
              <a:rPr lang="de-DE"/>
              <a:t>– 6th of October Badya</a:t>
            </a:r>
            <a:endParaRPr lang="de-DE" dirty="0"/>
          </a:p>
        </p:txBody>
      </p:sp>
      <p:sp>
        <p:nvSpPr>
          <p:cNvPr id="7" name="Foliennummernplatzhalter 6"/>
          <p:cNvSpPr>
            <a:spLocks noGrp="1"/>
          </p:cNvSpPr>
          <p:nvPr>
            <p:ph type="sldNum" sz="quarter" idx="26"/>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9930674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ilosophy">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4572000" cy="5219700"/>
          </a:xfrm>
          <a:prstGeom prst="rect">
            <a:avLst/>
          </a:prstGeom>
        </p:spPr>
        <p:txBody>
          <a:bodyPr vert="horz" lIns="288000" tIns="0" rIns="288000" bIns="0" anchor="ctr"/>
          <a:lstStyle>
            <a:lvl1pPr>
              <a:defRPr sz="2400">
                <a:latin typeface="Georgia"/>
                <a:cs typeface="Georgia"/>
              </a:defRPr>
            </a:lvl1pPr>
          </a:lstStyle>
          <a:p>
            <a:r>
              <a:rPr lang="de-DE"/>
              <a:t>Mastertitelformat bearbeiten</a:t>
            </a:r>
            <a:endParaRPr lang="de-DE" dirty="0"/>
          </a:p>
        </p:txBody>
      </p:sp>
      <p:sp>
        <p:nvSpPr>
          <p:cNvPr id="8" name="Bildplatzhalter 7"/>
          <p:cNvSpPr>
            <a:spLocks noGrp="1"/>
          </p:cNvSpPr>
          <p:nvPr>
            <p:ph type="pic" sz="quarter" idx="12"/>
          </p:nvPr>
        </p:nvSpPr>
        <p:spPr>
          <a:xfrm>
            <a:off x="4572000" y="-52388"/>
            <a:ext cx="4629150" cy="5267326"/>
          </a:xfrm>
          <a:prstGeom prst="rect">
            <a:avLst/>
          </a:prstGeom>
          <a:solidFill>
            <a:srgbClr val="F2F2F2"/>
          </a:solidFill>
        </p:spPr>
        <p:txBody>
          <a:bodyPr vert="horz"/>
          <a:lstStyle>
            <a:lvl1pPr marL="0" indent="0">
              <a:spcBef>
                <a:spcPts val="0"/>
              </a:spcBef>
              <a:buFontTx/>
              <a:buNone/>
              <a:defRPr sz="1200"/>
            </a:lvl1pPr>
          </a:lstStyle>
          <a:p>
            <a:r>
              <a:rPr lang="de-DE"/>
              <a:t>Bild auf Platzhalter ziehen oder durch Klicken auf Symbol hinzufügen</a:t>
            </a:r>
            <a:endParaRPr lang="de-DE" dirty="0"/>
          </a:p>
        </p:txBody>
      </p:sp>
      <p:sp>
        <p:nvSpPr>
          <p:cNvPr id="6" name="Datumsplatzhalter 5"/>
          <p:cNvSpPr>
            <a:spLocks noGrp="1"/>
          </p:cNvSpPr>
          <p:nvPr>
            <p:ph type="dt" sz="half" idx="13"/>
          </p:nvPr>
        </p:nvSpPr>
        <p:spPr/>
        <p:txBody>
          <a:bodyPr/>
          <a:lstStyle/>
          <a:p>
            <a:r>
              <a:rPr lang="de-DE"/>
              <a:t>29.03.18</a:t>
            </a:r>
            <a:endParaRPr lang="de-DE" dirty="0"/>
          </a:p>
        </p:txBody>
      </p:sp>
      <p:sp>
        <p:nvSpPr>
          <p:cNvPr id="7" name="Fußzeilenplatzhalter 6"/>
          <p:cNvSpPr>
            <a:spLocks noGrp="1"/>
          </p:cNvSpPr>
          <p:nvPr>
            <p:ph type="ftr" sz="quarter" idx="14"/>
          </p:nvPr>
        </p:nvSpPr>
        <p:spPr/>
        <p:txBody>
          <a:bodyPr/>
          <a:lstStyle/>
          <a:p>
            <a:r>
              <a:rPr lang="de-DE"/>
              <a:t>– 6th of October Badya</a:t>
            </a:r>
            <a:endParaRPr lang="de-DE" dirty="0"/>
          </a:p>
        </p:txBody>
      </p:sp>
      <p:sp>
        <p:nvSpPr>
          <p:cNvPr id="9" name="Foliennummernplatzhalter 8"/>
          <p:cNvSpPr>
            <a:spLocks noGrp="1"/>
          </p:cNvSpPr>
          <p:nvPr>
            <p:ph type="sldNum" sz="quarter" idx="15"/>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1446112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istory 1">
    <p:spTree>
      <p:nvGrpSpPr>
        <p:cNvPr id="1" name=""/>
        <p:cNvGrpSpPr/>
        <p:nvPr/>
      </p:nvGrpSpPr>
      <p:grpSpPr>
        <a:xfrm>
          <a:off x="0" y="0"/>
          <a:ext cx="0" cy="0"/>
          <a:chOff x="0" y="0"/>
          <a:chExt cx="0" cy="0"/>
        </a:xfrm>
      </p:grpSpPr>
      <p:grpSp>
        <p:nvGrpSpPr>
          <p:cNvPr id="9" name="Gruppierung 8"/>
          <p:cNvGrpSpPr/>
          <p:nvPr userDrawn="1"/>
        </p:nvGrpSpPr>
        <p:grpSpPr>
          <a:xfrm>
            <a:off x="245690" y="4733766"/>
            <a:ext cx="8727531" cy="478018"/>
            <a:chOff x="245690" y="4733766"/>
            <a:chExt cx="8727531" cy="478018"/>
          </a:xfrm>
        </p:grpSpPr>
        <p:sp>
          <p:nvSpPr>
            <p:cNvPr id="10" name="Titel 9"/>
            <p:cNvSpPr txBox="1">
              <a:spLocks/>
            </p:cNvSpPr>
            <p:nvPr/>
          </p:nvSpPr>
          <p:spPr>
            <a:xfrm>
              <a:off x="24569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1965</a:t>
              </a:r>
            </a:p>
          </p:txBody>
        </p:sp>
        <p:sp>
          <p:nvSpPr>
            <p:cNvPr id="11" name="Titel 9"/>
            <p:cNvSpPr txBox="1">
              <a:spLocks/>
            </p:cNvSpPr>
            <p:nvPr/>
          </p:nvSpPr>
          <p:spPr>
            <a:xfrm>
              <a:off x="98781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1970</a:t>
              </a:r>
            </a:p>
          </p:txBody>
        </p:sp>
        <p:sp>
          <p:nvSpPr>
            <p:cNvPr id="12" name="Titel 9"/>
            <p:cNvSpPr txBox="1">
              <a:spLocks/>
            </p:cNvSpPr>
            <p:nvPr/>
          </p:nvSpPr>
          <p:spPr>
            <a:xfrm>
              <a:off x="1743824"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1975</a:t>
              </a:r>
            </a:p>
          </p:txBody>
        </p:sp>
        <p:sp>
          <p:nvSpPr>
            <p:cNvPr id="13" name="Titel 9"/>
            <p:cNvSpPr txBox="1">
              <a:spLocks/>
            </p:cNvSpPr>
            <p:nvPr/>
          </p:nvSpPr>
          <p:spPr>
            <a:xfrm>
              <a:off x="2485951"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1980</a:t>
              </a:r>
            </a:p>
          </p:txBody>
        </p:sp>
        <p:sp>
          <p:nvSpPr>
            <p:cNvPr id="14" name="Titel 9"/>
            <p:cNvSpPr txBox="1">
              <a:spLocks/>
            </p:cNvSpPr>
            <p:nvPr/>
          </p:nvSpPr>
          <p:spPr>
            <a:xfrm>
              <a:off x="3248898"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1985</a:t>
              </a:r>
            </a:p>
          </p:txBody>
        </p:sp>
        <p:sp>
          <p:nvSpPr>
            <p:cNvPr id="15" name="Titel 9"/>
            <p:cNvSpPr txBox="1">
              <a:spLocks/>
            </p:cNvSpPr>
            <p:nvPr/>
          </p:nvSpPr>
          <p:spPr>
            <a:xfrm>
              <a:off x="4018785"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1990</a:t>
              </a:r>
            </a:p>
          </p:txBody>
        </p:sp>
        <p:sp>
          <p:nvSpPr>
            <p:cNvPr id="16" name="Titel 9"/>
            <p:cNvSpPr txBox="1">
              <a:spLocks/>
            </p:cNvSpPr>
            <p:nvPr/>
          </p:nvSpPr>
          <p:spPr>
            <a:xfrm>
              <a:off x="476785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1995</a:t>
              </a:r>
            </a:p>
          </p:txBody>
        </p:sp>
        <p:sp>
          <p:nvSpPr>
            <p:cNvPr id="17" name="Titel 9"/>
            <p:cNvSpPr txBox="1">
              <a:spLocks/>
            </p:cNvSpPr>
            <p:nvPr/>
          </p:nvSpPr>
          <p:spPr>
            <a:xfrm>
              <a:off x="553079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2000</a:t>
              </a:r>
            </a:p>
          </p:txBody>
        </p:sp>
        <p:sp>
          <p:nvSpPr>
            <p:cNvPr id="18" name="Titel 9"/>
            <p:cNvSpPr txBox="1">
              <a:spLocks/>
            </p:cNvSpPr>
            <p:nvPr/>
          </p:nvSpPr>
          <p:spPr>
            <a:xfrm>
              <a:off x="6272926"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2005</a:t>
              </a:r>
            </a:p>
          </p:txBody>
        </p:sp>
        <p:sp>
          <p:nvSpPr>
            <p:cNvPr id="19" name="Titel 9"/>
            <p:cNvSpPr txBox="1">
              <a:spLocks/>
            </p:cNvSpPr>
            <p:nvPr/>
          </p:nvSpPr>
          <p:spPr>
            <a:xfrm>
              <a:off x="7035873"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2010</a:t>
              </a:r>
            </a:p>
          </p:txBody>
        </p:sp>
        <p:sp>
          <p:nvSpPr>
            <p:cNvPr id="20" name="Titel 9"/>
            <p:cNvSpPr txBox="1">
              <a:spLocks/>
            </p:cNvSpPr>
            <p:nvPr/>
          </p:nvSpPr>
          <p:spPr>
            <a:xfrm>
              <a:off x="777106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2015</a:t>
              </a:r>
            </a:p>
          </p:txBody>
        </p:sp>
        <p:grpSp>
          <p:nvGrpSpPr>
            <p:cNvPr id="21" name="Gruppierung 20"/>
            <p:cNvGrpSpPr/>
            <p:nvPr/>
          </p:nvGrpSpPr>
          <p:grpSpPr>
            <a:xfrm>
              <a:off x="465137" y="5017541"/>
              <a:ext cx="8280401" cy="194243"/>
              <a:chOff x="465137" y="4969003"/>
              <a:chExt cx="8280401" cy="253836"/>
            </a:xfrm>
          </p:grpSpPr>
          <p:cxnSp>
            <p:nvCxnSpPr>
              <p:cNvPr id="23" name="Gerade Verbindung 22"/>
              <p:cNvCxnSpPr/>
              <p:nvPr/>
            </p:nvCxnSpPr>
            <p:spPr>
              <a:xfrm flipV="1">
                <a:off x="46513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123361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flipV="1">
                <a:off x="19882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27290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V="1">
                <a:off x="3483665"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425214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V="1">
                <a:off x="500677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p:nvCxnSpPr>
            <p:spPr>
              <a:xfrm flipV="1">
                <a:off x="5747562"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650911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flipV="1">
                <a:off x="72637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flipV="1">
                <a:off x="80045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874553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 name="Titel 9"/>
            <p:cNvSpPr txBox="1">
              <a:spLocks/>
            </p:cNvSpPr>
            <p:nvPr/>
          </p:nvSpPr>
          <p:spPr>
            <a:xfrm>
              <a:off x="852013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2020</a:t>
              </a:r>
            </a:p>
          </p:txBody>
        </p:sp>
      </p:grpSp>
      <p:sp>
        <p:nvSpPr>
          <p:cNvPr id="4" name="Textplatzhalter 3"/>
          <p:cNvSpPr>
            <a:spLocks noGrp="1"/>
          </p:cNvSpPr>
          <p:nvPr>
            <p:ph type="body" sz="quarter" idx="11"/>
          </p:nvPr>
        </p:nvSpPr>
        <p:spPr>
          <a:xfrm>
            <a:off x="465067" y="3249084"/>
            <a:ext cx="8297671" cy="1331912"/>
          </a:xfrm>
          <a:prstGeom prst="rect">
            <a:avLst/>
          </a:prstGeom>
        </p:spPr>
        <p:txBody>
          <a:bodyPr vert="horz" lIns="0" tIns="0" rIns="0" bIns="0"/>
          <a:lstStyle>
            <a:lvl1pPr marL="0" indent="0">
              <a:lnSpc>
                <a:spcPts val="1600"/>
              </a:lnSpc>
              <a:spcBef>
                <a:spcPts val="800"/>
              </a:spcBef>
              <a:buNone/>
              <a:defRPr sz="1400"/>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36" name="Bildplatzhalter 35"/>
          <p:cNvSpPr>
            <a:spLocks noGrp="1"/>
          </p:cNvSpPr>
          <p:nvPr>
            <p:ph type="pic" sz="quarter" idx="12"/>
          </p:nvPr>
        </p:nvSpPr>
        <p:spPr>
          <a:xfrm>
            <a:off x="3070625" y="0"/>
            <a:ext cx="3538537" cy="2687638"/>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37" name="Bildplatzhalter 35"/>
          <p:cNvSpPr>
            <a:spLocks noGrp="1"/>
          </p:cNvSpPr>
          <p:nvPr>
            <p:ph type="pic" sz="quarter" idx="13"/>
          </p:nvPr>
        </p:nvSpPr>
        <p:spPr>
          <a:xfrm>
            <a:off x="6621751" y="0"/>
            <a:ext cx="2602004" cy="197631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38" name="Bildplatzhalter 35"/>
          <p:cNvSpPr>
            <a:spLocks noGrp="1"/>
          </p:cNvSpPr>
          <p:nvPr>
            <p:ph type="pic" sz="quarter" idx="14"/>
          </p:nvPr>
        </p:nvSpPr>
        <p:spPr>
          <a:xfrm>
            <a:off x="461829" y="0"/>
            <a:ext cx="2602004" cy="197631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1" name="Textplatzhalter 3"/>
          <p:cNvSpPr>
            <a:spLocks noGrp="1"/>
          </p:cNvSpPr>
          <p:nvPr>
            <p:ph type="body" sz="quarter" idx="15"/>
          </p:nvPr>
        </p:nvSpPr>
        <p:spPr>
          <a:xfrm>
            <a:off x="482206" y="1992666"/>
            <a:ext cx="2533252" cy="302844"/>
          </a:xfrm>
          <a:prstGeom prst="rect">
            <a:avLst/>
          </a:prstGeom>
        </p:spPr>
        <p:txBody>
          <a:bodyPr vert="horz" lIns="0" tIns="36000" rIns="0" bIns="0"/>
          <a:lstStyle>
            <a:lvl1pPr marL="0" indent="0">
              <a:lnSpc>
                <a:spcPts val="1200"/>
              </a:lnSpc>
              <a:spcBef>
                <a:spcPts val="800"/>
              </a:spcBef>
              <a:buNone/>
              <a:defRPr sz="1000">
                <a:solidFill>
                  <a:schemeClr val="bg1">
                    <a:lumMod val="65000"/>
                  </a:schemeClr>
                </a:solidFill>
              </a:defRPr>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35" name="Datumsplatzhalter 34"/>
          <p:cNvSpPr>
            <a:spLocks noGrp="1"/>
          </p:cNvSpPr>
          <p:nvPr>
            <p:ph type="dt" sz="half" idx="16"/>
          </p:nvPr>
        </p:nvSpPr>
        <p:spPr/>
        <p:txBody>
          <a:bodyPr/>
          <a:lstStyle/>
          <a:p>
            <a:r>
              <a:rPr lang="de-DE"/>
              <a:t>29.03.18</a:t>
            </a:r>
            <a:endParaRPr lang="de-DE" dirty="0"/>
          </a:p>
        </p:txBody>
      </p:sp>
      <p:sp>
        <p:nvSpPr>
          <p:cNvPr id="39" name="Fußzeilenplatzhalter 38"/>
          <p:cNvSpPr>
            <a:spLocks noGrp="1"/>
          </p:cNvSpPr>
          <p:nvPr>
            <p:ph type="ftr" sz="quarter" idx="17"/>
          </p:nvPr>
        </p:nvSpPr>
        <p:spPr/>
        <p:txBody>
          <a:bodyPr/>
          <a:lstStyle/>
          <a:p>
            <a:r>
              <a:rPr lang="de-DE"/>
              <a:t>– 6th of October Badya</a:t>
            </a:r>
            <a:endParaRPr lang="de-DE" dirty="0"/>
          </a:p>
        </p:txBody>
      </p:sp>
      <p:sp>
        <p:nvSpPr>
          <p:cNvPr id="40" name="Foliennummernplatzhalter 39"/>
          <p:cNvSpPr>
            <a:spLocks noGrp="1"/>
          </p:cNvSpPr>
          <p:nvPr>
            <p:ph type="sldNum" sz="quarter" idx="18"/>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4780551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6" name="Foliennummernplatzhalter 5"/>
          <p:cNvSpPr>
            <a:spLocks noGrp="1"/>
          </p:cNvSpPr>
          <p:nvPr>
            <p:ph type="sldNum" sz="quarter" idx="11"/>
          </p:nvPr>
        </p:nvSpPr>
        <p:spPr/>
        <p:txBody>
          <a:bodyPr/>
          <a:lstStyle/>
          <a:p>
            <a:fld id="{B8814EFE-12DF-CD46-B74F-1F3511EF86CB}" type="slidenum">
              <a:rPr lang="de-DE" smtClean="0"/>
              <a:pPr/>
              <a:t>‹#›</a:t>
            </a:fld>
            <a:endParaRPr lang="de-DE"/>
          </a:p>
        </p:txBody>
      </p:sp>
      <p:sp>
        <p:nvSpPr>
          <p:cNvPr id="5" name="Bildplatzhalter 11"/>
          <p:cNvSpPr>
            <a:spLocks noGrp="1"/>
          </p:cNvSpPr>
          <p:nvPr>
            <p:ph type="pic" sz="quarter" idx="12"/>
          </p:nvPr>
        </p:nvSpPr>
        <p:spPr>
          <a:xfrm>
            <a:off x="0" y="-20433"/>
            <a:ext cx="9144000" cy="5747587"/>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21949506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story 2">
    <p:spTree>
      <p:nvGrpSpPr>
        <p:cNvPr id="1" name=""/>
        <p:cNvGrpSpPr/>
        <p:nvPr/>
      </p:nvGrpSpPr>
      <p:grpSpPr>
        <a:xfrm>
          <a:off x="0" y="0"/>
          <a:ext cx="0" cy="0"/>
          <a:chOff x="0" y="0"/>
          <a:chExt cx="0" cy="0"/>
        </a:xfrm>
      </p:grpSpPr>
      <p:grpSp>
        <p:nvGrpSpPr>
          <p:cNvPr id="9" name="Gruppierung 8"/>
          <p:cNvGrpSpPr/>
          <p:nvPr userDrawn="1"/>
        </p:nvGrpSpPr>
        <p:grpSpPr>
          <a:xfrm>
            <a:off x="245690" y="4733766"/>
            <a:ext cx="8727531" cy="478018"/>
            <a:chOff x="245690" y="4733766"/>
            <a:chExt cx="8727531" cy="478018"/>
          </a:xfrm>
        </p:grpSpPr>
        <p:sp>
          <p:nvSpPr>
            <p:cNvPr id="10" name="Titel 9"/>
            <p:cNvSpPr txBox="1">
              <a:spLocks/>
            </p:cNvSpPr>
            <p:nvPr/>
          </p:nvSpPr>
          <p:spPr>
            <a:xfrm>
              <a:off x="24569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1965</a:t>
              </a:r>
            </a:p>
          </p:txBody>
        </p:sp>
        <p:sp>
          <p:nvSpPr>
            <p:cNvPr id="11" name="Titel 9"/>
            <p:cNvSpPr txBox="1">
              <a:spLocks/>
            </p:cNvSpPr>
            <p:nvPr/>
          </p:nvSpPr>
          <p:spPr>
            <a:xfrm>
              <a:off x="98781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1970</a:t>
              </a:r>
            </a:p>
          </p:txBody>
        </p:sp>
        <p:sp>
          <p:nvSpPr>
            <p:cNvPr id="12" name="Titel 9"/>
            <p:cNvSpPr txBox="1">
              <a:spLocks/>
            </p:cNvSpPr>
            <p:nvPr/>
          </p:nvSpPr>
          <p:spPr>
            <a:xfrm>
              <a:off x="1743824"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1975</a:t>
              </a:r>
            </a:p>
          </p:txBody>
        </p:sp>
        <p:sp>
          <p:nvSpPr>
            <p:cNvPr id="13" name="Titel 9"/>
            <p:cNvSpPr txBox="1">
              <a:spLocks/>
            </p:cNvSpPr>
            <p:nvPr/>
          </p:nvSpPr>
          <p:spPr>
            <a:xfrm>
              <a:off x="2485951"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1980</a:t>
              </a:r>
            </a:p>
          </p:txBody>
        </p:sp>
        <p:sp>
          <p:nvSpPr>
            <p:cNvPr id="14" name="Titel 9"/>
            <p:cNvSpPr txBox="1">
              <a:spLocks/>
            </p:cNvSpPr>
            <p:nvPr/>
          </p:nvSpPr>
          <p:spPr>
            <a:xfrm>
              <a:off x="3248898"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1985</a:t>
              </a:r>
            </a:p>
          </p:txBody>
        </p:sp>
        <p:sp>
          <p:nvSpPr>
            <p:cNvPr id="15" name="Titel 9"/>
            <p:cNvSpPr txBox="1">
              <a:spLocks/>
            </p:cNvSpPr>
            <p:nvPr/>
          </p:nvSpPr>
          <p:spPr>
            <a:xfrm>
              <a:off x="4018785"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1990</a:t>
              </a:r>
            </a:p>
          </p:txBody>
        </p:sp>
        <p:sp>
          <p:nvSpPr>
            <p:cNvPr id="16" name="Titel 9"/>
            <p:cNvSpPr txBox="1">
              <a:spLocks/>
            </p:cNvSpPr>
            <p:nvPr/>
          </p:nvSpPr>
          <p:spPr>
            <a:xfrm>
              <a:off x="476785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1995</a:t>
              </a:r>
            </a:p>
          </p:txBody>
        </p:sp>
        <p:sp>
          <p:nvSpPr>
            <p:cNvPr id="17" name="Titel 9"/>
            <p:cNvSpPr txBox="1">
              <a:spLocks/>
            </p:cNvSpPr>
            <p:nvPr/>
          </p:nvSpPr>
          <p:spPr>
            <a:xfrm>
              <a:off x="553079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2000</a:t>
              </a:r>
            </a:p>
          </p:txBody>
        </p:sp>
        <p:sp>
          <p:nvSpPr>
            <p:cNvPr id="18" name="Titel 9"/>
            <p:cNvSpPr txBox="1">
              <a:spLocks/>
            </p:cNvSpPr>
            <p:nvPr/>
          </p:nvSpPr>
          <p:spPr>
            <a:xfrm>
              <a:off x="6272926"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2005</a:t>
              </a:r>
            </a:p>
          </p:txBody>
        </p:sp>
        <p:sp>
          <p:nvSpPr>
            <p:cNvPr id="19" name="Titel 9"/>
            <p:cNvSpPr txBox="1">
              <a:spLocks/>
            </p:cNvSpPr>
            <p:nvPr/>
          </p:nvSpPr>
          <p:spPr>
            <a:xfrm>
              <a:off x="7035873"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2010</a:t>
              </a:r>
            </a:p>
          </p:txBody>
        </p:sp>
        <p:sp>
          <p:nvSpPr>
            <p:cNvPr id="20" name="Titel 9"/>
            <p:cNvSpPr txBox="1">
              <a:spLocks/>
            </p:cNvSpPr>
            <p:nvPr/>
          </p:nvSpPr>
          <p:spPr>
            <a:xfrm>
              <a:off x="777106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2015</a:t>
              </a:r>
            </a:p>
          </p:txBody>
        </p:sp>
        <p:grpSp>
          <p:nvGrpSpPr>
            <p:cNvPr id="21" name="Gruppierung 20"/>
            <p:cNvGrpSpPr/>
            <p:nvPr/>
          </p:nvGrpSpPr>
          <p:grpSpPr>
            <a:xfrm>
              <a:off x="465137" y="5017541"/>
              <a:ext cx="8280401" cy="194243"/>
              <a:chOff x="465137" y="4969003"/>
              <a:chExt cx="8280401" cy="253836"/>
            </a:xfrm>
          </p:grpSpPr>
          <p:cxnSp>
            <p:nvCxnSpPr>
              <p:cNvPr id="23" name="Gerade Verbindung 22"/>
              <p:cNvCxnSpPr/>
              <p:nvPr/>
            </p:nvCxnSpPr>
            <p:spPr>
              <a:xfrm flipV="1">
                <a:off x="46513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123361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flipV="1">
                <a:off x="19882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27290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V="1">
                <a:off x="3483665"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425214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V="1">
                <a:off x="500677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p:nvCxnSpPr>
            <p:spPr>
              <a:xfrm flipV="1">
                <a:off x="5747562"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650911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flipV="1">
                <a:off x="72637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flipV="1">
                <a:off x="80045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874553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 name="Titel 9"/>
            <p:cNvSpPr txBox="1">
              <a:spLocks/>
            </p:cNvSpPr>
            <p:nvPr/>
          </p:nvSpPr>
          <p:spPr>
            <a:xfrm>
              <a:off x="852013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2020</a:t>
              </a:r>
            </a:p>
          </p:txBody>
        </p:sp>
      </p:grpSp>
      <p:sp>
        <p:nvSpPr>
          <p:cNvPr id="4" name="Textplatzhalter 3"/>
          <p:cNvSpPr>
            <a:spLocks noGrp="1"/>
          </p:cNvSpPr>
          <p:nvPr>
            <p:ph type="body" sz="quarter" idx="11"/>
          </p:nvPr>
        </p:nvSpPr>
        <p:spPr>
          <a:xfrm>
            <a:off x="465067" y="3249084"/>
            <a:ext cx="8297671" cy="1331912"/>
          </a:xfrm>
          <a:prstGeom prst="rect">
            <a:avLst/>
          </a:prstGeom>
        </p:spPr>
        <p:txBody>
          <a:bodyPr vert="horz" lIns="0" tIns="0" rIns="0" bIns="0"/>
          <a:lstStyle>
            <a:lvl1pPr marL="0" indent="0">
              <a:lnSpc>
                <a:spcPts val="1600"/>
              </a:lnSpc>
              <a:spcBef>
                <a:spcPts val="800"/>
              </a:spcBef>
              <a:buNone/>
              <a:defRPr sz="1400"/>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41" name="Textplatzhalter 3"/>
          <p:cNvSpPr>
            <a:spLocks noGrp="1"/>
          </p:cNvSpPr>
          <p:nvPr>
            <p:ph type="body" sz="quarter" idx="15"/>
          </p:nvPr>
        </p:nvSpPr>
        <p:spPr>
          <a:xfrm>
            <a:off x="6212286" y="1909027"/>
            <a:ext cx="2533252" cy="302844"/>
          </a:xfrm>
          <a:prstGeom prst="rect">
            <a:avLst/>
          </a:prstGeom>
        </p:spPr>
        <p:txBody>
          <a:bodyPr vert="horz" lIns="0" tIns="36000" rIns="0" bIns="0"/>
          <a:lstStyle>
            <a:lvl1pPr marL="0" indent="0">
              <a:lnSpc>
                <a:spcPts val="1200"/>
              </a:lnSpc>
              <a:spcBef>
                <a:spcPts val="800"/>
              </a:spcBef>
              <a:buNone/>
              <a:defRPr sz="1000">
                <a:solidFill>
                  <a:schemeClr val="bg1">
                    <a:lumMod val="65000"/>
                  </a:schemeClr>
                </a:solidFill>
              </a:defRPr>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6" name="Datumsplatzhalter 5"/>
          <p:cNvSpPr>
            <a:spLocks noGrp="1"/>
          </p:cNvSpPr>
          <p:nvPr>
            <p:ph type="dt" sz="half" idx="16"/>
          </p:nvPr>
        </p:nvSpPr>
        <p:spPr/>
        <p:txBody>
          <a:bodyPr/>
          <a:lstStyle/>
          <a:p>
            <a:r>
              <a:rPr lang="de-DE"/>
              <a:t>29.03.18</a:t>
            </a:r>
            <a:endParaRPr lang="de-DE" dirty="0"/>
          </a:p>
        </p:txBody>
      </p:sp>
      <p:sp>
        <p:nvSpPr>
          <p:cNvPr id="7" name="Fußzeilenplatzhalter 6"/>
          <p:cNvSpPr>
            <a:spLocks noGrp="1"/>
          </p:cNvSpPr>
          <p:nvPr>
            <p:ph type="ftr" sz="quarter" idx="17"/>
          </p:nvPr>
        </p:nvSpPr>
        <p:spPr/>
        <p:txBody>
          <a:bodyPr/>
          <a:lstStyle/>
          <a:p>
            <a:r>
              <a:rPr lang="de-DE"/>
              <a:t>– 6th of October Badya</a:t>
            </a:r>
            <a:endParaRPr lang="de-DE" dirty="0"/>
          </a:p>
        </p:txBody>
      </p:sp>
      <p:sp>
        <p:nvSpPr>
          <p:cNvPr id="8" name="Foliennummernplatzhalter 7"/>
          <p:cNvSpPr>
            <a:spLocks noGrp="1"/>
          </p:cNvSpPr>
          <p:nvPr>
            <p:ph type="sldNum" sz="quarter" idx="18"/>
          </p:nvPr>
        </p:nvSpPr>
        <p:spPr/>
        <p:txBody>
          <a:bodyPr/>
          <a:lstStyle/>
          <a:p>
            <a:fld id="{B8814EFE-12DF-CD46-B74F-1F3511EF86CB}" type="slidenum">
              <a:rPr lang="de-DE" smtClean="0"/>
              <a:pPr/>
              <a:t>‹#›</a:t>
            </a:fld>
            <a:endParaRPr lang="de-DE"/>
          </a:p>
        </p:txBody>
      </p:sp>
      <p:sp>
        <p:nvSpPr>
          <p:cNvPr id="39" name="Bildplatzhalter 35"/>
          <p:cNvSpPr>
            <a:spLocks noGrp="1"/>
          </p:cNvSpPr>
          <p:nvPr>
            <p:ph type="pic" sz="quarter" idx="19"/>
          </p:nvPr>
        </p:nvSpPr>
        <p:spPr>
          <a:xfrm>
            <a:off x="2199681" y="-16710"/>
            <a:ext cx="3852000" cy="2736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0" name="Bildplatzhalter 35"/>
          <p:cNvSpPr>
            <a:spLocks noGrp="1"/>
          </p:cNvSpPr>
          <p:nvPr>
            <p:ph type="pic" sz="quarter" idx="20"/>
          </p:nvPr>
        </p:nvSpPr>
        <p:spPr>
          <a:xfrm>
            <a:off x="6060036" y="-16710"/>
            <a:ext cx="3132000" cy="1871999"/>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2" name="Bildplatzhalter 35"/>
          <p:cNvSpPr>
            <a:spLocks noGrp="1"/>
          </p:cNvSpPr>
          <p:nvPr>
            <p:ph type="pic" sz="quarter" idx="21"/>
          </p:nvPr>
        </p:nvSpPr>
        <p:spPr>
          <a:xfrm>
            <a:off x="-1" y="-16710"/>
            <a:ext cx="2196577" cy="1332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7650007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istory 3">
    <p:spTree>
      <p:nvGrpSpPr>
        <p:cNvPr id="1" name=""/>
        <p:cNvGrpSpPr/>
        <p:nvPr/>
      </p:nvGrpSpPr>
      <p:grpSpPr>
        <a:xfrm>
          <a:off x="0" y="0"/>
          <a:ext cx="0" cy="0"/>
          <a:chOff x="0" y="0"/>
          <a:chExt cx="0" cy="0"/>
        </a:xfrm>
      </p:grpSpPr>
      <p:grpSp>
        <p:nvGrpSpPr>
          <p:cNvPr id="9" name="Gruppierung 8"/>
          <p:cNvGrpSpPr/>
          <p:nvPr userDrawn="1"/>
        </p:nvGrpSpPr>
        <p:grpSpPr>
          <a:xfrm>
            <a:off x="245690" y="4733766"/>
            <a:ext cx="8727531" cy="478018"/>
            <a:chOff x="245690" y="4733766"/>
            <a:chExt cx="8727531" cy="478018"/>
          </a:xfrm>
        </p:grpSpPr>
        <p:sp>
          <p:nvSpPr>
            <p:cNvPr id="10" name="Titel 9"/>
            <p:cNvSpPr txBox="1">
              <a:spLocks/>
            </p:cNvSpPr>
            <p:nvPr/>
          </p:nvSpPr>
          <p:spPr>
            <a:xfrm>
              <a:off x="24569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1965</a:t>
              </a:r>
            </a:p>
          </p:txBody>
        </p:sp>
        <p:sp>
          <p:nvSpPr>
            <p:cNvPr id="11" name="Titel 9"/>
            <p:cNvSpPr txBox="1">
              <a:spLocks/>
            </p:cNvSpPr>
            <p:nvPr/>
          </p:nvSpPr>
          <p:spPr>
            <a:xfrm>
              <a:off x="98781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1970</a:t>
              </a:r>
            </a:p>
          </p:txBody>
        </p:sp>
        <p:sp>
          <p:nvSpPr>
            <p:cNvPr id="12" name="Titel 9"/>
            <p:cNvSpPr txBox="1">
              <a:spLocks/>
            </p:cNvSpPr>
            <p:nvPr/>
          </p:nvSpPr>
          <p:spPr>
            <a:xfrm>
              <a:off x="1743824"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1975</a:t>
              </a:r>
            </a:p>
          </p:txBody>
        </p:sp>
        <p:sp>
          <p:nvSpPr>
            <p:cNvPr id="13" name="Titel 9"/>
            <p:cNvSpPr txBox="1">
              <a:spLocks/>
            </p:cNvSpPr>
            <p:nvPr/>
          </p:nvSpPr>
          <p:spPr>
            <a:xfrm>
              <a:off x="2485951"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1980</a:t>
              </a:r>
            </a:p>
          </p:txBody>
        </p:sp>
        <p:sp>
          <p:nvSpPr>
            <p:cNvPr id="14" name="Titel 9"/>
            <p:cNvSpPr txBox="1">
              <a:spLocks/>
            </p:cNvSpPr>
            <p:nvPr/>
          </p:nvSpPr>
          <p:spPr>
            <a:xfrm>
              <a:off x="3248898"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1985</a:t>
              </a:r>
            </a:p>
          </p:txBody>
        </p:sp>
        <p:sp>
          <p:nvSpPr>
            <p:cNvPr id="15" name="Titel 9"/>
            <p:cNvSpPr txBox="1">
              <a:spLocks/>
            </p:cNvSpPr>
            <p:nvPr/>
          </p:nvSpPr>
          <p:spPr>
            <a:xfrm>
              <a:off x="4018785"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1990</a:t>
              </a:r>
            </a:p>
          </p:txBody>
        </p:sp>
        <p:sp>
          <p:nvSpPr>
            <p:cNvPr id="16" name="Titel 9"/>
            <p:cNvSpPr txBox="1">
              <a:spLocks/>
            </p:cNvSpPr>
            <p:nvPr/>
          </p:nvSpPr>
          <p:spPr>
            <a:xfrm>
              <a:off x="476785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1995</a:t>
              </a:r>
            </a:p>
          </p:txBody>
        </p:sp>
        <p:sp>
          <p:nvSpPr>
            <p:cNvPr id="17" name="Titel 9"/>
            <p:cNvSpPr txBox="1">
              <a:spLocks/>
            </p:cNvSpPr>
            <p:nvPr/>
          </p:nvSpPr>
          <p:spPr>
            <a:xfrm>
              <a:off x="553079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2000</a:t>
              </a:r>
            </a:p>
          </p:txBody>
        </p:sp>
        <p:sp>
          <p:nvSpPr>
            <p:cNvPr id="18" name="Titel 9"/>
            <p:cNvSpPr txBox="1">
              <a:spLocks/>
            </p:cNvSpPr>
            <p:nvPr/>
          </p:nvSpPr>
          <p:spPr>
            <a:xfrm>
              <a:off x="6272926"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2005</a:t>
              </a:r>
            </a:p>
          </p:txBody>
        </p:sp>
        <p:sp>
          <p:nvSpPr>
            <p:cNvPr id="19" name="Titel 9"/>
            <p:cNvSpPr txBox="1">
              <a:spLocks/>
            </p:cNvSpPr>
            <p:nvPr/>
          </p:nvSpPr>
          <p:spPr>
            <a:xfrm>
              <a:off x="7035873"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2010</a:t>
              </a:r>
            </a:p>
          </p:txBody>
        </p:sp>
        <p:sp>
          <p:nvSpPr>
            <p:cNvPr id="20" name="Titel 9"/>
            <p:cNvSpPr txBox="1">
              <a:spLocks/>
            </p:cNvSpPr>
            <p:nvPr/>
          </p:nvSpPr>
          <p:spPr>
            <a:xfrm>
              <a:off x="777106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2015</a:t>
              </a:r>
            </a:p>
          </p:txBody>
        </p:sp>
        <p:grpSp>
          <p:nvGrpSpPr>
            <p:cNvPr id="21" name="Gruppierung 20"/>
            <p:cNvGrpSpPr/>
            <p:nvPr/>
          </p:nvGrpSpPr>
          <p:grpSpPr>
            <a:xfrm>
              <a:off x="465137" y="5017541"/>
              <a:ext cx="8280401" cy="194243"/>
              <a:chOff x="465137" y="4969003"/>
              <a:chExt cx="8280401" cy="253836"/>
            </a:xfrm>
          </p:grpSpPr>
          <p:cxnSp>
            <p:nvCxnSpPr>
              <p:cNvPr id="23" name="Gerade Verbindung 22"/>
              <p:cNvCxnSpPr/>
              <p:nvPr/>
            </p:nvCxnSpPr>
            <p:spPr>
              <a:xfrm flipV="1">
                <a:off x="46513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123361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flipV="1">
                <a:off x="19882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27290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V="1">
                <a:off x="3483665"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425214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V="1">
                <a:off x="500677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p:nvCxnSpPr>
            <p:spPr>
              <a:xfrm flipV="1">
                <a:off x="5747562"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650911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flipV="1">
                <a:off x="72637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flipV="1">
                <a:off x="80045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874553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 name="Titel 9"/>
            <p:cNvSpPr txBox="1">
              <a:spLocks/>
            </p:cNvSpPr>
            <p:nvPr/>
          </p:nvSpPr>
          <p:spPr>
            <a:xfrm>
              <a:off x="852013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2020</a:t>
              </a:r>
            </a:p>
          </p:txBody>
        </p:sp>
      </p:grpSp>
      <p:sp>
        <p:nvSpPr>
          <p:cNvPr id="4" name="Textplatzhalter 3"/>
          <p:cNvSpPr>
            <a:spLocks noGrp="1"/>
          </p:cNvSpPr>
          <p:nvPr>
            <p:ph type="body" sz="quarter" idx="11"/>
          </p:nvPr>
        </p:nvSpPr>
        <p:spPr>
          <a:xfrm>
            <a:off x="465067" y="3249084"/>
            <a:ext cx="8297671" cy="1331912"/>
          </a:xfrm>
          <a:prstGeom prst="rect">
            <a:avLst/>
          </a:prstGeom>
        </p:spPr>
        <p:txBody>
          <a:bodyPr vert="horz" lIns="0" tIns="0" rIns="0" bIns="0"/>
          <a:lstStyle>
            <a:lvl1pPr marL="0" indent="0">
              <a:lnSpc>
                <a:spcPts val="1600"/>
              </a:lnSpc>
              <a:spcBef>
                <a:spcPts val="800"/>
              </a:spcBef>
              <a:buNone/>
              <a:defRPr sz="1400"/>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41" name="Textplatzhalter 3"/>
          <p:cNvSpPr>
            <a:spLocks noGrp="1"/>
          </p:cNvSpPr>
          <p:nvPr>
            <p:ph type="body" sz="quarter" idx="15"/>
          </p:nvPr>
        </p:nvSpPr>
        <p:spPr>
          <a:xfrm>
            <a:off x="482206" y="2702903"/>
            <a:ext cx="2533252" cy="302844"/>
          </a:xfrm>
          <a:prstGeom prst="rect">
            <a:avLst/>
          </a:prstGeom>
        </p:spPr>
        <p:txBody>
          <a:bodyPr vert="horz" lIns="0" tIns="36000" rIns="0" bIns="0"/>
          <a:lstStyle>
            <a:lvl1pPr marL="0" indent="0">
              <a:lnSpc>
                <a:spcPts val="1200"/>
              </a:lnSpc>
              <a:spcBef>
                <a:spcPts val="800"/>
              </a:spcBef>
              <a:buNone/>
              <a:defRPr sz="1000">
                <a:solidFill>
                  <a:schemeClr val="bg1">
                    <a:lumMod val="65000"/>
                  </a:schemeClr>
                </a:solidFill>
              </a:defRPr>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6" name="Datumsplatzhalter 5"/>
          <p:cNvSpPr>
            <a:spLocks noGrp="1"/>
          </p:cNvSpPr>
          <p:nvPr>
            <p:ph type="dt" sz="half" idx="16"/>
          </p:nvPr>
        </p:nvSpPr>
        <p:spPr/>
        <p:txBody>
          <a:bodyPr/>
          <a:lstStyle/>
          <a:p>
            <a:r>
              <a:rPr lang="de-DE"/>
              <a:t>29.03.18</a:t>
            </a:r>
            <a:endParaRPr lang="de-DE" dirty="0"/>
          </a:p>
        </p:txBody>
      </p:sp>
      <p:sp>
        <p:nvSpPr>
          <p:cNvPr id="7" name="Fußzeilenplatzhalter 6"/>
          <p:cNvSpPr>
            <a:spLocks noGrp="1"/>
          </p:cNvSpPr>
          <p:nvPr>
            <p:ph type="ftr" sz="quarter" idx="17"/>
          </p:nvPr>
        </p:nvSpPr>
        <p:spPr/>
        <p:txBody>
          <a:bodyPr/>
          <a:lstStyle/>
          <a:p>
            <a:r>
              <a:rPr lang="de-DE"/>
              <a:t>– 6th of October Badya</a:t>
            </a:r>
            <a:endParaRPr lang="de-DE" dirty="0"/>
          </a:p>
        </p:txBody>
      </p:sp>
      <p:sp>
        <p:nvSpPr>
          <p:cNvPr id="8" name="Foliennummernplatzhalter 7"/>
          <p:cNvSpPr>
            <a:spLocks noGrp="1"/>
          </p:cNvSpPr>
          <p:nvPr>
            <p:ph type="sldNum" sz="quarter" idx="18"/>
          </p:nvPr>
        </p:nvSpPr>
        <p:spPr/>
        <p:txBody>
          <a:bodyPr/>
          <a:lstStyle/>
          <a:p>
            <a:fld id="{B8814EFE-12DF-CD46-B74F-1F3511EF86CB}" type="slidenum">
              <a:rPr lang="de-DE" smtClean="0"/>
              <a:pPr/>
              <a:t>‹#›</a:t>
            </a:fld>
            <a:endParaRPr lang="de-DE"/>
          </a:p>
        </p:txBody>
      </p:sp>
      <p:sp>
        <p:nvSpPr>
          <p:cNvPr id="39" name="Bildplatzhalter 35"/>
          <p:cNvSpPr>
            <a:spLocks noGrp="1"/>
          </p:cNvSpPr>
          <p:nvPr>
            <p:ph type="pic" sz="quarter" idx="19"/>
          </p:nvPr>
        </p:nvSpPr>
        <p:spPr>
          <a:xfrm>
            <a:off x="3990997" y="2903"/>
            <a:ext cx="3456000" cy="1944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0" name="Bildplatzhalter 35"/>
          <p:cNvSpPr>
            <a:spLocks noGrp="1"/>
          </p:cNvSpPr>
          <p:nvPr>
            <p:ph type="pic" sz="quarter" idx="20"/>
          </p:nvPr>
        </p:nvSpPr>
        <p:spPr>
          <a:xfrm>
            <a:off x="6984000" y="1953084"/>
            <a:ext cx="2160000" cy="1296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2" name="Bildplatzhalter 35"/>
          <p:cNvSpPr>
            <a:spLocks noGrp="1"/>
          </p:cNvSpPr>
          <p:nvPr>
            <p:ph type="pic" sz="quarter" idx="21"/>
          </p:nvPr>
        </p:nvSpPr>
        <p:spPr>
          <a:xfrm>
            <a:off x="456085" y="2903"/>
            <a:ext cx="3528000" cy="2700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28613673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istory 4">
    <p:spTree>
      <p:nvGrpSpPr>
        <p:cNvPr id="1" name=""/>
        <p:cNvGrpSpPr/>
        <p:nvPr/>
      </p:nvGrpSpPr>
      <p:grpSpPr>
        <a:xfrm>
          <a:off x="0" y="0"/>
          <a:ext cx="0" cy="0"/>
          <a:chOff x="0" y="0"/>
          <a:chExt cx="0" cy="0"/>
        </a:xfrm>
      </p:grpSpPr>
      <p:grpSp>
        <p:nvGrpSpPr>
          <p:cNvPr id="9" name="Gruppierung 8"/>
          <p:cNvGrpSpPr/>
          <p:nvPr userDrawn="1"/>
        </p:nvGrpSpPr>
        <p:grpSpPr>
          <a:xfrm>
            <a:off x="245690" y="4733766"/>
            <a:ext cx="8727531" cy="478018"/>
            <a:chOff x="245690" y="4733766"/>
            <a:chExt cx="8727531" cy="478018"/>
          </a:xfrm>
        </p:grpSpPr>
        <p:sp>
          <p:nvSpPr>
            <p:cNvPr id="10" name="Titel 9"/>
            <p:cNvSpPr txBox="1">
              <a:spLocks/>
            </p:cNvSpPr>
            <p:nvPr/>
          </p:nvSpPr>
          <p:spPr>
            <a:xfrm>
              <a:off x="24569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1965</a:t>
              </a:r>
            </a:p>
          </p:txBody>
        </p:sp>
        <p:sp>
          <p:nvSpPr>
            <p:cNvPr id="11" name="Titel 9"/>
            <p:cNvSpPr txBox="1">
              <a:spLocks/>
            </p:cNvSpPr>
            <p:nvPr/>
          </p:nvSpPr>
          <p:spPr>
            <a:xfrm>
              <a:off x="98781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1970</a:t>
              </a:r>
            </a:p>
          </p:txBody>
        </p:sp>
        <p:sp>
          <p:nvSpPr>
            <p:cNvPr id="12" name="Titel 9"/>
            <p:cNvSpPr txBox="1">
              <a:spLocks/>
            </p:cNvSpPr>
            <p:nvPr/>
          </p:nvSpPr>
          <p:spPr>
            <a:xfrm>
              <a:off x="1743824"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1975</a:t>
              </a:r>
            </a:p>
          </p:txBody>
        </p:sp>
        <p:sp>
          <p:nvSpPr>
            <p:cNvPr id="13" name="Titel 9"/>
            <p:cNvSpPr txBox="1">
              <a:spLocks/>
            </p:cNvSpPr>
            <p:nvPr/>
          </p:nvSpPr>
          <p:spPr>
            <a:xfrm>
              <a:off x="2485951"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1980</a:t>
              </a:r>
            </a:p>
          </p:txBody>
        </p:sp>
        <p:sp>
          <p:nvSpPr>
            <p:cNvPr id="14" name="Titel 9"/>
            <p:cNvSpPr txBox="1">
              <a:spLocks/>
            </p:cNvSpPr>
            <p:nvPr/>
          </p:nvSpPr>
          <p:spPr>
            <a:xfrm>
              <a:off x="3248898"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1985</a:t>
              </a:r>
            </a:p>
          </p:txBody>
        </p:sp>
        <p:sp>
          <p:nvSpPr>
            <p:cNvPr id="15" name="Titel 9"/>
            <p:cNvSpPr txBox="1">
              <a:spLocks/>
            </p:cNvSpPr>
            <p:nvPr/>
          </p:nvSpPr>
          <p:spPr>
            <a:xfrm>
              <a:off x="4018785"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1990</a:t>
              </a:r>
            </a:p>
          </p:txBody>
        </p:sp>
        <p:sp>
          <p:nvSpPr>
            <p:cNvPr id="16" name="Titel 9"/>
            <p:cNvSpPr txBox="1">
              <a:spLocks/>
            </p:cNvSpPr>
            <p:nvPr/>
          </p:nvSpPr>
          <p:spPr>
            <a:xfrm>
              <a:off x="476785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1995</a:t>
              </a:r>
            </a:p>
          </p:txBody>
        </p:sp>
        <p:sp>
          <p:nvSpPr>
            <p:cNvPr id="17" name="Titel 9"/>
            <p:cNvSpPr txBox="1">
              <a:spLocks/>
            </p:cNvSpPr>
            <p:nvPr/>
          </p:nvSpPr>
          <p:spPr>
            <a:xfrm>
              <a:off x="553079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2000</a:t>
              </a:r>
            </a:p>
          </p:txBody>
        </p:sp>
        <p:sp>
          <p:nvSpPr>
            <p:cNvPr id="18" name="Titel 9"/>
            <p:cNvSpPr txBox="1">
              <a:spLocks/>
            </p:cNvSpPr>
            <p:nvPr/>
          </p:nvSpPr>
          <p:spPr>
            <a:xfrm>
              <a:off x="6272926"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2005</a:t>
              </a:r>
            </a:p>
          </p:txBody>
        </p:sp>
        <p:sp>
          <p:nvSpPr>
            <p:cNvPr id="19" name="Titel 9"/>
            <p:cNvSpPr txBox="1">
              <a:spLocks/>
            </p:cNvSpPr>
            <p:nvPr/>
          </p:nvSpPr>
          <p:spPr>
            <a:xfrm>
              <a:off x="7035873"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2010</a:t>
              </a:r>
            </a:p>
          </p:txBody>
        </p:sp>
        <p:sp>
          <p:nvSpPr>
            <p:cNvPr id="20" name="Titel 9"/>
            <p:cNvSpPr txBox="1">
              <a:spLocks/>
            </p:cNvSpPr>
            <p:nvPr/>
          </p:nvSpPr>
          <p:spPr>
            <a:xfrm>
              <a:off x="777106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2015</a:t>
              </a:r>
            </a:p>
          </p:txBody>
        </p:sp>
        <p:grpSp>
          <p:nvGrpSpPr>
            <p:cNvPr id="21" name="Gruppierung 20"/>
            <p:cNvGrpSpPr/>
            <p:nvPr/>
          </p:nvGrpSpPr>
          <p:grpSpPr>
            <a:xfrm>
              <a:off x="465137" y="5017541"/>
              <a:ext cx="8280401" cy="194243"/>
              <a:chOff x="465137" y="4969003"/>
              <a:chExt cx="8280401" cy="253836"/>
            </a:xfrm>
          </p:grpSpPr>
          <p:cxnSp>
            <p:nvCxnSpPr>
              <p:cNvPr id="23" name="Gerade Verbindung 22"/>
              <p:cNvCxnSpPr/>
              <p:nvPr/>
            </p:nvCxnSpPr>
            <p:spPr>
              <a:xfrm flipV="1">
                <a:off x="46513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123361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flipV="1">
                <a:off x="19882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27290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V="1">
                <a:off x="3483665"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425214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V="1">
                <a:off x="500677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p:nvCxnSpPr>
            <p:spPr>
              <a:xfrm flipV="1">
                <a:off x="5747562"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650911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flipV="1">
                <a:off x="72637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flipV="1">
                <a:off x="80045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874553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 name="Titel 9"/>
            <p:cNvSpPr txBox="1">
              <a:spLocks/>
            </p:cNvSpPr>
            <p:nvPr/>
          </p:nvSpPr>
          <p:spPr>
            <a:xfrm>
              <a:off x="852013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2020</a:t>
              </a:r>
            </a:p>
          </p:txBody>
        </p:sp>
      </p:grpSp>
      <p:sp>
        <p:nvSpPr>
          <p:cNvPr id="4" name="Textplatzhalter 3"/>
          <p:cNvSpPr>
            <a:spLocks noGrp="1"/>
          </p:cNvSpPr>
          <p:nvPr>
            <p:ph type="body" sz="quarter" idx="11"/>
          </p:nvPr>
        </p:nvSpPr>
        <p:spPr>
          <a:xfrm>
            <a:off x="465067" y="3249084"/>
            <a:ext cx="8297671" cy="1331912"/>
          </a:xfrm>
          <a:prstGeom prst="rect">
            <a:avLst/>
          </a:prstGeom>
        </p:spPr>
        <p:txBody>
          <a:bodyPr vert="horz" lIns="0" tIns="0" rIns="0" bIns="0"/>
          <a:lstStyle>
            <a:lvl1pPr marL="0" indent="0">
              <a:lnSpc>
                <a:spcPts val="1600"/>
              </a:lnSpc>
              <a:spcBef>
                <a:spcPts val="800"/>
              </a:spcBef>
              <a:buNone/>
              <a:defRPr sz="1400"/>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41" name="Textplatzhalter 3"/>
          <p:cNvSpPr>
            <a:spLocks noGrp="1"/>
          </p:cNvSpPr>
          <p:nvPr>
            <p:ph type="body" sz="quarter" idx="15"/>
          </p:nvPr>
        </p:nvSpPr>
        <p:spPr>
          <a:xfrm>
            <a:off x="475071" y="2702903"/>
            <a:ext cx="2533252" cy="302844"/>
          </a:xfrm>
          <a:prstGeom prst="rect">
            <a:avLst/>
          </a:prstGeom>
        </p:spPr>
        <p:txBody>
          <a:bodyPr vert="horz" lIns="0" tIns="36000" rIns="0" bIns="0"/>
          <a:lstStyle>
            <a:lvl1pPr marL="0" indent="0">
              <a:lnSpc>
                <a:spcPts val="1200"/>
              </a:lnSpc>
              <a:spcBef>
                <a:spcPts val="800"/>
              </a:spcBef>
              <a:buNone/>
              <a:defRPr sz="1000">
                <a:solidFill>
                  <a:schemeClr val="bg1">
                    <a:lumMod val="65000"/>
                  </a:schemeClr>
                </a:solidFill>
              </a:defRPr>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6" name="Datumsplatzhalter 5"/>
          <p:cNvSpPr>
            <a:spLocks noGrp="1"/>
          </p:cNvSpPr>
          <p:nvPr>
            <p:ph type="dt" sz="half" idx="16"/>
          </p:nvPr>
        </p:nvSpPr>
        <p:spPr/>
        <p:txBody>
          <a:bodyPr/>
          <a:lstStyle/>
          <a:p>
            <a:r>
              <a:rPr lang="de-DE"/>
              <a:t>29.03.18</a:t>
            </a:r>
            <a:endParaRPr lang="de-DE" dirty="0"/>
          </a:p>
        </p:txBody>
      </p:sp>
      <p:sp>
        <p:nvSpPr>
          <p:cNvPr id="7" name="Fußzeilenplatzhalter 6"/>
          <p:cNvSpPr>
            <a:spLocks noGrp="1"/>
          </p:cNvSpPr>
          <p:nvPr>
            <p:ph type="ftr" sz="quarter" idx="17"/>
          </p:nvPr>
        </p:nvSpPr>
        <p:spPr/>
        <p:txBody>
          <a:bodyPr/>
          <a:lstStyle/>
          <a:p>
            <a:r>
              <a:rPr lang="de-DE"/>
              <a:t>– 6th of October Badya</a:t>
            </a:r>
            <a:endParaRPr lang="de-DE" dirty="0"/>
          </a:p>
        </p:txBody>
      </p:sp>
      <p:sp>
        <p:nvSpPr>
          <p:cNvPr id="8" name="Foliennummernplatzhalter 7"/>
          <p:cNvSpPr>
            <a:spLocks noGrp="1"/>
          </p:cNvSpPr>
          <p:nvPr>
            <p:ph type="sldNum" sz="quarter" idx="18"/>
          </p:nvPr>
        </p:nvSpPr>
        <p:spPr/>
        <p:txBody>
          <a:bodyPr/>
          <a:lstStyle/>
          <a:p>
            <a:fld id="{B8814EFE-12DF-CD46-B74F-1F3511EF86CB}" type="slidenum">
              <a:rPr lang="de-DE" smtClean="0"/>
              <a:pPr/>
              <a:t>‹#›</a:t>
            </a:fld>
            <a:endParaRPr lang="de-DE"/>
          </a:p>
        </p:txBody>
      </p:sp>
      <p:sp>
        <p:nvSpPr>
          <p:cNvPr id="39" name="Bildplatzhalter 35"/>
          <p:cNvSpPr>
            <a:spLocks noGrp="1"/>
          </p:cNvSpPr>
          <p:nvPr>
            <p:ph type="pic" sz="quarter" idx="19"/>
          </p:nvPr>
        </p:nvSpPr>
        <p:spPr>
          <a:xfrm>
            <a:off x="5215937" y="2903"/>
            <a:ext cx="2556000" cy="1511999"/>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0" name="Bildplatzhalter 35"/>
          <p:cNvSpPr>
            <a:spLocks noGrp="1"/>
          </p:cNvSpPr>
          <p:nvPr>
            <p:ph type="pic" sz="quarter" idx="20"/>
          </p:nvPr>
        </p:nvSpPr>
        <p:spPr>
          <a:xfrm>
            <a:off x="6660000" y="1526826"/>
            <a:ext cx="2484000" cy="1476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2" name="Bildplatzhalter 35"/>
          <p:cNvSpPr>
            <a:spLocks noGrp="1"/>
          </p:cNvSpPr>
          <p:nvPr>
            <p:ph type="pic" sz="quarter" idx="21"/>
          </p:nvPr>
        </p:nvSpPr>
        <p:spPr>
          <a:xfrm>
            <a:off x="466190" y="2903"/>
            <a:ext cx="4752000" cy="2700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40748184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story 5">
    <p:spTree>
      <p:nvGrpSpPr>
        <p:cNvPr id="1" name=""/>
        <p:cNvGrpSpPr/>
        <p:nvPr/>
      </p:nvGrpSpPr>
      <p:grpSpPr>
        <a:xfrm>
          <a:off x="0" y="0"/>
          <a:ext cx="0" cy="0"/>
          <a:chOff x="0" y="0"/>
          <a:chExt cx="0" cy="0"/>
        </a:xfrm>
      </p:grpSpPr>
      <p:sp>
        <p:nvSpPr>
          <p:cNvPr id="42" name="Bildplatzhalter 35"/>
          <p:cNvSpPr>
            <a:spLocks noGrp="1"/>
          </p:cNvSpPr>
          <p:nvPr>
            <p:ph type="pic" sz="quarter" idx="21"/>
          </p:nvPr>
        </p:nvSpPr>
        <p:spPr>
          <a:xfrm>
            <a:off x="470950" y="1793565"/>
            <a:ext cx="1728000" cy="1080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grpSp>
        <p:nvGrpSpPr>
          <p:cNvPr id="9" name="Gruppierung 8"/>
          <p:cNvGrpSpPr/>
          <p:nvPr userDrawn="1"/>
        </p:nvGrpSpPr>
        <p:grpSpPr>
          <a:xfrm>
            <a:off x="245690" y="4733766"/>
            <a:ext cx="8727531" cy="478018"/>
            <a:chOff x="245690" y="4733766"/>
            <a:chExt cx="8727531" cy="478018"/>
          </a:xfrm>
        </p:grpSpPr>
        <p:sp>
          <p:nvSpPr>
            <p:cNvPr id="10" name="Titel 9"/>
            <p:cNvSpPr txBox="1">
              <a:spLocks/>
            </p:cNvSpPr>
            <p:nvPr/>
          </p:nvSpPr>
          <p:spPr>
            <a:xfrm>
              <a:off x="24569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1965</a:t>
              </a:r>
            </a:p>
          </p:txBody>
        </p:sp>
        <p:sp>
          <p:nvSpPr>
            <p:cNvPr id="11" name="Titel 9"/>
            <p:cNvSpPr txBox="1">
              <a:spLocks/>
            </p:cNvSpPr>
            <p:nvPr/>
          </p:nvSpPr>
          <p:spPr>
            <a:xfrm>
              <a:off x="98781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1970</a:t>
              </a:r>
            </a:p>
          </p:txBody>
        </p:sp>
        <p:sp>
          <p:nvSpPr>
            <p:cNvPr id="12" name="Titel 9"/>
            <p:cNvSpPr txBox="1">
              <a:spLocks/>
            </p:cNvSpPr>
            <p:nvPr/>
          </p:nvSpPr>
          <p:spPr>
            <a:xfrm>
              <a:off x="1743824"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1975</a:t>
              </a:r>
            </a:p>
          </p:txBody>
        </p:sp>
        <p:sp>
          <p:nvSpPr>
            <p:cNvPr id="13" name="Titel 9"/>
            <p:cNvSpPr txBox="1">
              <a:spLocks/>
            </p:cNvSpPr>
            <p:nvPr/>
          </p:nvSpPr>
          <p:spPr>
            <a:xfrm>
              <a:off x="2485951"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1980</a:t>
              </a:r>
            </a:p>
          </p:txBody>
        </p:sp>
        <p:sp>
          <p:nvSpPr>
            <p:cNvPr id="14" name="Titel 9"/>
            <p:cNvSpPr txBox="1">
              <a:spLocks/>
            </p:cNvSpPr>
            <p:nvPr/>
          </p:nvSpPr>
          <p:spPr>
            <a:xfrm>
              <a:off x="3248898"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1985</a:t>
              </a:r>
            </a:p>
          </p:txBody>
        </p:sp>
        <p:sp>
          <p:nvSpPr>
            <p:cNvPr id="15" name="Titel 9"/>
            <p:cNvSpPr txBox="1">
              <a:spLocks/>
            </p:cNvSpPr>
            <p:nvPr/>
          </p:nvSpPr>
          <p:spPr>
            <a:xfrm>
              <a:off x="4018785"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1990</a:t>
              </a:r>
            </a:p>
          </p:txBody>
        </p:sp>
        <p:sp>
          <p:nvSpPr>
            <p:cNvPr id="16" name="Titel 9"/>
            <p:cNvSpPr txBox="1">
              <a:spLocks/>
            </p:cNvSpPr>
            <p:nvPr/>
          </p:nvSpPr>
          <p:spPr>
            <a:xfrm>
              <a:off x="476785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1995</a:t>
              </a:r>
            </a:p>
          </p:txBody>
        </p:sp>
        <p:sp>
          <p:nvSpPr>
            <p:cNvPr id="17" name="Titel 9"/>
            <p:cNvSpPr txBox="1">
              <a:spLocks/>
            </p:cNvSpPr>
            <p:nvPr/>
          </p:nvSpPr>
          <p:spPr>
            <a:xfrm>
              <a:off x="553079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2000</a:t>
              </a:r>
            </a:p>
          </p:txBody>
        </p:sp>
        <p:sp>
          <p:nvSpPr>
            <p:cNvPr id="18" name="Titel 9"/>
            <p:cNvSpPr txBox="1">
              <a:spLocks/>
            </p:cNvSpPr>
            <p:nvPr/>
          </p:nvSpPr>
          <p:spPr>
            <a:xfrm>
              <a:off x="6272926"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2005</a:t>
              </a:r>
            </a:p>
          </p:txBody>
        </p:sp>
        <p:sp>
          <p:nvSpPr>
            <p:cNvPr id="19" name="Titel 9"/>
            <p:cNvSpPr txBox="1">
              <a:spLocks/>
            </p:cNvSpPr>
            <p:nvPr/>
          </p:nvSpPr>
          <p:spPr>
            <a:xfrm>
              <a:off x="7035873"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2010</a:t>
              </a:r>
            </a:p>
          </p:txBody>
        </p:sp>
        <p:sp>
          <p:nvSpPr>
            <p:cNvPr id="20" name="Titel 9"/>
            <p:cNvSpPr txBox="1">
              <a:spLocks/>
            </p:cNvSpPr>
            <p:nvPr/>
          </p:nvSpPr>
          <p:spPr>
            <a:xfrm>
              <a:off x="777106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2015</a:t>
              </a:r>
            </a:p>
          </p:txBody>
        </p:sp>
        <p:grpSp>
          <p:nvGrpSpPr>
            <p:cNvPr id="21" name="Gruppierung 20"/>
            <p:cNvGrpSpPr/>
            <p:nvPr/>
          </p:nvGrpSpPr>
          <p:grpSpPr>
            <a:xfrm>
              <a:off x="465137" y="5017541"/>
              <a:ext cx="8280401" cy="194243"/>
              <a:chOff x="465137" y="4969003"/>
              <a:chExt cx="8280401" cy="253836"/>
            </a:xfrm>
          </p:grpSpPr>
          <p:cxnSp>
            <p:nvCxnSpPr>
              <p:cNvPr id="23" name="Gerade Verbindung 22"/>
              <p:cNvCxnSpPr/>
              <p:nvPr/>
            </p:nvCxnSpPr>
            <p:spPr>
              <a:xfrm flipV="1">
                <a:off x="46513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123361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flipV="1">
                <a:off x="19882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27290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V="1">
                <a:off x="3483665"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425214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V="1">
                <a:off x="500677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p:nvCxnSpPr>
            <p:spPr>
              <a:xfrm flipV="1">
                <a:off x="5747562"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650911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flipV="1">
                <a:off x="72637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flipV="1">
                <a:off x="80045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874553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 name="Titel 9"/>
            <p:cNvSpPr txBox="1">
              <a:spLocks/>
            </p:cNvSpPr>
            <p:nvPr/>
          </p:nvSpPr>
          <p:spPr>
            <a:xfrm>
              <a:off x="852013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2020</a:t>
              </a:r>
            </a:p>
          </p:txBody>
        </p:sp>
      </p:grpSp>
      <p:sp>
        <p:nvSpPr>
          <p:cNvPr id="4" name="Textplatzhalter 3"/>
          <p:cNvSpPr>
            <a:spLocks noGrp="1"/>
          </p:cNvSpPr>
          <p:nvPr>
            <p:ph type="body" sz="quarter" idx="11"/>
          </p:nvPr>
        </p:nvSpPr>
        <p:spPr>
          <a:xfrm>
            <a:off x="465067" y="3249084"/>
            <a:ext cx="8297671" cy="1331912"/>
          </a:xfrm>
          <a:prstGeom prst="rect">
            <a:avLst/>
          </a:prstGeom>
        </p:spPr>
        <p:txBody>
          <a:bodyPr vert="horz" lIns="0" tIns="0" rIns="0" bIns="0"/>
          <a:lstStyle>
            <a:lvl1pPr marL="0" indent="0">
              <a:lnSpc>
                <a:spcPts val="1600"/>
              </a:lnSpc>
              <a:spcBef>
                <a:spcPts val="800"/>
              </a:spcBef>
              <a:buNone/>
              <a:defRPr sz="1400"/>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41" name="Textplatzhalter 3"/>
          <p:cNvSpPr>
            <a:spLocks noGrp="1"/>
          </p:cNvSpPr>
          <p:nvPr>
            <p:ph type="body" sz="quarter" idx="15"/>
          </p:nvPr>
        </p:nvSpPr>
        <p:spPr>
          <a:xfrm>
            <a:off x="2264173" y="1820208"/>
            <a:ext cx="2076052" cy="302844"/>
          </a:xfrm>
          <a:prstGeom prst="rect">
            <a:avLst/>
          </a:prstGeom>
        </p:spPr>
        <p:txBody>
          <a:bodyPr vert="horz" lIns="0" tIns="36000" rIns="0" bIns="0"/>
          <a:lstStyle>
            <a:lvl1pPr marL="0" indent="0">
              <a:lnSpc>
                <a:spcPts val="1200"/>
              </a:lnSpc>
              <a:spcBef>
                <a:spcPts val="800"/>
              </a:spcBef>
              <a:buNone/>
              <a:defRPr sz="1000">
                <a:solidFill>
                  <a:schemeClr val="bg1">
                    <a:lumMod val="65000"/>
                  </a:schemeClr>
                </a:solidFill>
              </a:defRPr>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6" name="Datumsplatzhalter 5"/>
          <p:cNvSpPr>
            <a:spLocks noGrp="1"/>
          </p:cNvSpPr>
          <p:nvPr>
            <p:ph type="dt" sz="half" idx="16"/>
          </p:nvPr>
        </p:nvSpPr>
        <p:spPr/>
        <p:txBody>
          <a:bodyPr/>
          <a:lstStyle/>
          <a:p>
            <a:r>
              <a:rPr lang="de-DE"/>
              <a:t>29.03.18</a:t>
            </a:r>
            <a:endParaRPr lang="de-DE" dirty="0"/>
          </a:p>
        </p:txBody>
      </p:sp>
      <p:sp>
        <p:nvSpPr>
          <p:cNvPr id="7" name="Fußzeilenplatzhalter 6"/>
          <p:cNvSpPr>
            <a:spLocks noGrp="1"/>
          </p:cNvSpPr>
          <p:nvPr>
            <p:ph type="ftr" sz="quarter" idx="17"/>
          </p:nvPr>
        </p:nvSpPr>
        <p:spPr/>
        <p:txBody>
          <a:bodyPr/>
          <a:lstStyle/>
          <a:p>
            <a:r>
              <a:rPr lang="de-DE"/>
              <a:t>– 6th of October Badya</a:t>
            </a:r>
            <a:endParaRPr lang="de-DE" dirty="0"/>
          </a:p>
        </p:txBody>
      </p:sp>
      <p:sp>
        <p:nvSpPr>
          <p:cNvPr id="8" name="Foliennummernplatzhalter 7"/>
          <p:cNvSpPr>
            <a:spLocks noGrp="1"/>
          </p:cNvSpPr>
          <p:nvPr>
            <p:ph type="sldNum" sz="quarter" idx="18"/>
          </p:nvPr>
        </p:nvSpPr>
        <p:spPr/>
        <p:txBody>
          <a:bodyPr/>
          <a:lstStyle/>
          <a:p>
            <a:fld id="{B8814EFE-12DF-CD46-B74F-1F3511EF86CB}" type="slidenum">
              <a:rPr lang="de-DE" smtClean="0"/>
              <a:pPr/>
              <a:t>‹#›</a:t>
            </a:fld>
            <a:endParaRPr lang="de-DE"/>
          </a:p>
        </p:txBody>
      </p:sp>
      <p:sp>
        <p:nvSpPr>
          <p:cNvPr id="39" name="Bildplatzhalter 35"/>
          <p:cNvSpPr>
            <a:spLocks noGrp="1"/>
          </p:cNvSpPr>
          <p:nvPr>
            <p:ph type="pic" sz="quarter" idx="19"/>
          </p:nvPr>
        </p:nvSpPr>
        <p:spPr>
          <a:xfrm>
            <a:off x="1280906" y="0"/>
            <a:ext cx="3060000" cy="1800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0" name="Bildplatzhalter 35"/>
          <p:cNvSpPr>
            <a:spLocks noGrp="1"/>
          </p:cNvSpPr>
          <p:nvPr>
            <p:ph type="pic" sz="quarter" idx="20"/>
          </p:nvPr>
        </p:nvSpPr>
        <p:spPr>
          <a:xfrm>
            <a:off x="4347540" y="0"/>
            <a:ext cx="4824000" cy="3023999"/>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5576219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istory 6">
    <p:spTree>
      <p:nvGrpSpPr>
        <p:cNvPr id="1" name=""/>
        <p:cNvGrpSpPr/>
        <p:nvPr/>
      </p:nvGrpSpPr>
      <p:grpSpPr>
        <a:xfrm>
          <a:off x="0" y="0"/>
          <a:ext cx="0" cy="0"/>
          <a:chOff x="0" y="0"/>
          <a:chExt cx="0" cy="0"/>
        </a:xfrm>
      </p:grpSpPr>
      <p:grpSp>
        <p:nvGrpSpPr>
          <p:cNvPr id="9" name="Gruppierung 8"/>
          <p:cNvGrpSpPr/>
          <p:nvPr userDrawn="1"/>
        </p:nvGrpSpPr>
        <p:grpSpPr>
          <a:xfrm>
            <a:off x="245690" y="4733766"/>
            <a:ext cx="8727531" cy="478018"/>
            <a:chOff x="245690" y="4733766"/>
            <a:chExt cx="8727531" cy="478018"/>
          </a:xfrm>
        </p:grpSpPr>
        <p:sp>
          <p:nvSpPr>
            <p:cNvPr id="10" name="Titel 9"/>
            <p:cNvSpPr txBox="1">
              <a:spLocks/>
            </p:cNvSpPr>
            <p:nvPr/>
          </p:nvSpPr>
          <p:spPr>
            <a:xfrm>
              <a:off x="24569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1965</a:t>
              </a:r>
            </a:p>
          </p:txBody>
        </p:sp>
        <p:sp>
          <p:nvSpPr>
            <p:cNvPr id="11" name="Titel 9"/>
            <p:cNvSpPr txBox="1">
              <a:spLocks/>
            </p:cNvSpPr>
            <p:nvPr/>
          </p:nvSpPr>
          <p:spPr>
            <a:xfrm>
              <a:off x="98781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1970</a:t>
              </a:r>
            </a:p>
          </p:txBody>
        </p:sp>
        <p:sp>
          <p:nvSpPr>
            <p:cNvPr id="12" name="Titel 9"/>
            <p:cNvSpPr txBox="1">
              <a:spLocks/>
            </p:cNvSpPr>
            <p:nvPr/>
          </p:nvSpPr>
          <p:spPr>
            <a:xfrm>
              <a:off x="1743824"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1975</a:t>
              </a:r>
            </a:p>
          </p:txBody>
        </p:sp>
        <p:sp>
          <p:nvSpPr>
            <p:cNvPr id="13" name="Titel 9"/>
            <p:cNvSpPr txBox="1">
              <a:spLocks/>
            </p:cNvSpPr>
            <p:nvPr/>
          </p:nvSpPr>
          <p:spPr>
            <a:xfrm>
              <a:off x="2485951"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1980</a:t>
              </a:r>
            </a:p>
          </p:txBody>
        </p:sp>
        <p:sp>
          <p:nvSpPr>
            <p:cNvPr id="14" name="Titel 9"/>
            <p:cNvSpPr txBox="1">
              <a:spLocks/>
            </p:cNvSpPr>
            <p:nvPr/>
          </p:nvSpPr>
          <p:spPr>
            <a:xfrm>
              <a:off x="3248898"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1985</a:t>
              </a:r>
            </a:p>
          </p:txBody>
        </p:sp>
        <p:sp>
          <p:nvSpPr>
            <p:cNvPr id="15" name="Titel 9"/>
            <p:cNvSpPr txBox="1">
              <a:spLocks/>
            </p:cNvSpPr>
            <p:nvPr/>
          </p:nvSpPr>
          <p:spPr>
            <a:xfrm>
              <a:off x="4018785"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1990</a:t>
              </a:r>
            </a:p>
          </p:txBody>
        </p:sp>
        <p:sp>
          <p:nvSpPr>
            <p:cNvPr id="16" name="Titel 9"/>
            <p:cNvSpPr txBox="1">
              <a:spLocks/>
            </p:cNvSpPr>
            <p:nvPr/>
          </p:nvSpPr>
          <p:spPr>
            <a:xfrm>
              <a:off x="476785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1995</a:t>
              </a:r>
            </a:p>
          </p:txBody>
        </p:sp>
        <p:sp>
          <p:nvSpPr>
            <p:cNvPr id="17" name="Titel 9"/>
            <p:cNvSpPr txBox="1">
              <a:spLocks/>
            </p:cNvSpPr>
            <p:nvPr/>
          </p:nvSpPr>
          <p:spPr>
            <a:xfrm>
              <a:off x="553079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2000</a:t>
              </a:r>
            </a:p>
          </p:txBody>
        </p:sp>
        <p:sp>
          <p:nvSpPr>
            <p:cNvPr id="18" name="Titel 9"/>
            <p:cNvSpPr txBox="1">
              <a:spLocks/>
            </p:cNvSpPr>
            <p:nvPr/>
          </p:nvSpPr>
          <p:spPr>
            <a:xfrm>
              <a:off x="6272926"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2005</a:t>
              </a:r>
            </a:p>
          </p:txBody>
        </p:sp>
        <p:sp>
          <p:nvSpPr>
            <p:cNvPr id="19" name="Titel 9"/>
            <p:cNvSpPr txBox="1">
              <a:spLocks/>
            </p:cNvSpPr>
            <p:nvPr/>
          </p:nvSpPr>
          <p:spPr>
            <a:xfrm>
              <a:off x="7035873"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2010</a:t>
              </a:r>
            </a:p>
          </p:txBody>
        </p:sp>
        <p:sp>
          <p:nvSpPr>
            <p:cNvPr id="20" name="Titel 9"/>
            <p:cNvSpPr txBox="1">
              <a:spLocks/>
            </p:cNvSpPr>
            <p:nvPr/>
          </p:nvSpPr>
          <p:spPr>
            <a:xfrm>
              <a:off x="777106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2015</a:t>
              </a:r>
            </a:p>
          </p:txBody>
        </p:sp>
        <p:grpSp>
          <p:nvGrpSpPr>
            <p:cNvPr id="21" name="Gruppierung 20"/>
            <p:cNvGrpSpPr/>
            <p:nvPr/>
          </p:nvGrpSpPr>
          <p:grpSpPr>
            <a:xfrm>
              <a:off x="465137" y="5017541"/>
              <a:ext cx="8280401" cy="194243"/>
              <a:chOff x="465137" y="4969003"/>
              <a:chExt cx="8280401" cy="253836"/>
            </a:xfrm>
          </p:grpSpPr>
          <p:cxnSp>
            <p:nvCxnSpPr>
              <p:cNvPr id="23" name="Gerade Verbindung 22"/>
              <p:cNvCxnSpPr/>
              <p:nvPr/>
            </p:nvCxnSpPr>
            <p:spPr>
              <a:xfrm flipV="1">
                <a:off x="46513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123361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flipV="1">
                <a:off x="19882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27290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V="1">
                <a:off x="3483665"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425214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V="1">
                <a:off x="500677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p:nvCxnSpPr>
            <p:spPr>
              <a:xfrm flipV="1">
                <a:off x="5747562"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650911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flipV="1">
                <a:off x="72637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flipV="1">
                <a:off x="80045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874553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 name="Titel 9"/>
            <p:cNvSpPr txBox="1">
              <a:spLocks/>
            </p:cNvSpPr>
            <p:nvPr/>
          </p:nvSpPr>
          <p:spPr>
            <a:xfrm>
              <a:off x="852013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2020</a:t>
              </a:r>
            </a:p>
          </p:txBody>
        </p:sp>
      </p:grpSp>
      <p:sp>
        <p:nvSpPr>
          <p:cNvPr id="4" name="Textplatzhalter 3"/>
          <p:cNvSpPr>
            <a:spLocks noGrp="1"/>
          </p:cNvSpPr>
          <p:nvPr>
            <p:ph type="body" sz="quarter" idx="11"/>
          </p:nvPr>
        </p:nvSpPr>
        <p:spPr>
          <a:xfrm>
            <a:off x="465067" y="3249084"/>
            <a:ext cx="8297671" cy="1331912"/>
          </a:xfrm>
          <a:prstGeom prst="rect">
            <a:avLst/>
          </a:prstGeom>
        </p:spPr>
        <p:txBody>
          <a:bodyPr vert="horz" lIns="0" tIns="0" rIns="0" bIns="0"/>
          <a:lstStyle>
            <a:lvl1pPr marL="0" indent="0">
              <a:lnSpc>
                <a:spcPts val="1600"/>
              </a:lnSpc>
              <a:spcBef>
                <a:spcPts val="800"/>
              </a:spcBef>
              <a:buNone/>
              <a:defRPr sz="1400"/>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41" name="Textplatzhalter 3"/>
          <p:cNvSpPr>
            <a:spLocks noGrp="1"/>
          </p:cNvSpPr>
          <p:nvPr>
            <p:ph type="body" sz="quarter" idx="15"/>
          </p:nvPr>
        </p:nvSpPr>
        <p:spPr>
          <a:xfrm>
            <a:off x="4866061" y="1807137"/>
            <a:ext cx="1988384" cy="302844"/>
          </a:xfrm>
          <a:prstGeom prst="rect">
            <a:avLst/>
          </a:prstGeom>
        </p:spPr>
        <p:txBody>
          <a:bodyPr vert="horz" lIns="0" tIns="36000" rIns="0" bIns="0"/>
          <a:lstStyle>
            <a:lvl1pPr marL="0" indent="0">
              <a:lnSpc>
                <a:spcPts val="1200"/>
              </a:lnSpc>
              <a:spcBef>
                <a:spcPts val="800"/>
              </a:spcBef>
              <a:buNone/>
              <a:defRPr sz="1000">
                <a:solidFill>
                  <a:schemeClr val="bg1">
                    <a:lumMod val="65000"/>
                  </a:schemeClr>
                </a:solidFill>
              </a:defRPr>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6" name="Datumsplatzhalter 5"/>
          <p:cNvSpPr>
            <a:spLocks noGrp="1"/>
          </p:cNvSpPr>
          <p:nvPr>
            <p:ph type="dt" sz="half" idx="16"/>
          </p:nvPr>
        </p:nvSpPr>
        <p:spPr/>
        <p:txBody>
          <a:bodyPr/>
          <a:lstStyle/>
          <a:p>
            <a:r>
              <a:rPr lang="de-DE"/>
              <a:t>29.03.18</a:t>
            </a:r>
            <a:endParaRPr lang="de-DE" dirty="0"/>
          </a:p>
        </p:txBody>
      </p:sp>
      <p:sp>
        <p:nvSpPr>
          <p:cNvPr id="7" name="Fußzeilenplatzhalter 6"/>
          <p:cNvSpPr>
            <a:spLocks noGrp="1"/>
          </p:cNvSpPr>
          <p:nvPr>
            <p:ph type="ftr" sz="quarter" idx="17"/>
          </p:nvPr>
        </p:nvSpPr>
        <p:spPr/>
        <p:txBody>
          <a:bodyPr/>
          <a:lstStyle/>
          <a:p>
            <a:r>
              <a:rPr lang="de-DE"/>
              <a:t>– 6th of October Badya</a:t>
            </a:r>
            <a:endParaRPr lang="de-DE" dirty="0"/>
          </a:p>
        </p:txBody>
      </p:sp>
      <p:sp>
        <p:nvSpPr>
          <p:cNvPr id="8" name="Foliennummernplatzhalter 7"/>
          <p:cNvSpPr>
            <a:spLocks noGrp="1"/>
          </p:cNvSpPr>
          <p:nvPr>
            <p:ph type="sldNum" sz="quarter" idx="18"/>
          </p:nvPr>
        </p:nvSpPr>
        <p:spPr/>
        <p:txBody>
          <a:bodyPr/>
          <a:lstStyle/>
          <a:p>
            <a:fld id="{B8814EFE-12DF-CD46-B74F-1F3511EF86CB}" type="slidenum">
              <a:rPr lang="de-DE" smtClean="0"/>
              <a:pPr/>
              <a:t>‹#›</a:t>
            </a:fld>
            <a:endParaRPr lang="de-DE"/>
          </a:p>
        </p:txBody>
      </p:sp>
      <p:sp>
        <p:nvSpPr>
          <p:cNvPr id="39" name="Bildplatzhalter 35"/>
          <p:cNvSpPr>
            <a:spLocks noGrp="1"/>
          </p:cNvSpPr>
          <p:nvPr>
            <p:ph type="pic" sz="quarter" idx="21"/>
          </p:nvPr>
        </p:nvSpPr>
        <p:spPr>
          <a:xfrm>
            <a:off x="0" y="0"/>
            <a:ext cx="4752000" cy="2988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0" name="Bildplatzhalter 35"/>
          <p:cNvSpPr>
            <a:spLocks noGrp="1"/>
          </p:cNvSpPr>
          <p:nvPr>
            <p:ph type="pic" sz="quarter" idx="19"/>
          </p:nvPr>
        </p:nvSpPr>
        <p:spPr>
          <a:xfrm>
            <a:off x="4752000" y="0"/>
            <a:ext cx="3060000" cy="1800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2" name="Bildplatzhalter 35"/>
          <p:cNvSpPr>
            <a:spLocks noGrp="1"/>
          </p:cNvSpPr>
          <p:nvPr>
            <p:ph type="pic" sz="quarter" idx="20"/>
          </p:nvPr>
        </p:nvSpPr>
        <p:spPr>
          <a:xfrm>
            <a:off x="6638738" y="1800000"/>
            <a:ext cx="2124000" cy="1476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Tree>
    <p:extLst>
      <p:ext uri="{BB962C8B-B14F-4D97-AF65-F5344CB8AC3E}">
        <p14:creationId xmlns:p14="http://schemas.microsoft.com/office/powerpoint/2010/main" val="35595768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story 7">
    <p:spTree>
      <p:nvGrpSpPr>
        <p:cNvPr id="1" name=""/>
        <p:cNvGrpSpPr/>
        <p:nvPr/>
      </p:nvGrpSpPr>
      <p:grpSpPr>
        <a:xfrm>
          <a:off x="0" y="0"/>
          <a:ext cx="0" cy="0"/>
          <a:chOff x="0" y="0"/>
          <a:chExt cx="0" cy="0"/>
        </a:xfrm>
      </p:grpSpPr>
      <p:sp>
        <p:nvSpPr>
          <p:cNvPr id="40" name="Bildplatzhalter 35"/>
          <p:cNvSpPr>
            <a:spLocks noGrp="1"/>
          </p:cNvSpPr>
          <p:nvPr>
            <p:ph type="pic" sz="quarter" idx="19"/>
          </p:nvPr>
        </p:nvSpPr>
        <p:spPr>
          <a:xfrm>
            <a:off x="2558698" y="0"/>
            <a:ext cx="4968000" cy="2988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42" name="Bildplatzhalter 35"/>
          <p:cNvSpPr>
            <a:spLocks noGrp="1"/>
          </p:cNvSpPr>
          <p:nvPr>
            <p:ph type="pic" sz="quarter" idx="20"/>
          </p:nvPr>
        </p:nvSpPr>
        <p:spPr>
          <a:xfrm>
            <a:off x="7526698" y="0"/>
            <a:ext cx="1656000" cy="1116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sp>
        <p:nvSpPr>
          <p:cNvPr id="39" name="Bildplatzhalter 35"/>
          <p:cNvSpPr>
            <a:spLocks noGrp="1"/>
          </p:cNvSpPr>
          <p:nvPr>
            <p:ph type="pic" sz="quarter" idx="21"/>
          </p:nvPr>
        </p:nvSpPr>
        <p:spPr>
          <a:xfrm>
            <a:off x="0" y="0"/>
            <a:ext cx="2556000" cy="1548000"/>
          </a:xfrm>
          <a:prstGeom prst="rect">
            <a:avLst/>
          </a:prstGeom>
          <a:solidFill>
            <a:srgbClr val="F2F2F2"/>
          </a:solidFill>
          <a:ln>
            <a:solidFill>
              <a:schemeClr val="bg1"/>
            </a:solidFill>
          </a:ln>
        </p:spPr>
        <p:txBody>
          <a:bodyPr vert="horz" anchor="b"/>
          <a:lstStyle>
            <a:lvl1pPr marL="0" indent="0">
              <a:buNone/>
              <a:defRPr sz="1200"/>
            </a:lvl1pPr>
          </a:lstStyle>
          <a:p>
            <a:r>
              <a:rPr lang="de-DE"/>
              <a:t>Bild auf Platzhalter ziehen oder durch Klicken auf Symbol hinzufügen</a:t>
            </a:r>
            <a:endParaRPr lang="de-DE" dirty="0"/>
          </a:p>
        </p:txBody>
      </p:sp>
      <p:grpSp>
        <p:nvGrpSpPr>
          <p:cNvPr id="9" name="Gruppierung 8"/>
          <p:cNvGrpSpPr/>
          <p:nvPr userDrawn="1"/>
        </p:nvGrpSpPr>
        <p:grpSpPr>
          <a:xfrm>
            <a:off x="245690" y="4733766"/>
            <a:ext cx="8727531" cy="478018"/>
            <a:chOff x="245690" y="4733766"/>
            <a:chExt cx="8727531" cy="478018"/>
          </a:xfrm>
        </p:grpSpPr>
        <p:sp>
          <p:nvSpPr>
            <p:cNvPr id="10" name="Titel 9"/>
            <p:cNvSpPr txBox="1">
              <a:spLocks/>
            </p:cNvSpPr>
            <p:nvPr/>
          </p:nvSpPr>
          <p:spPr>
            <a:xfrm>
              <a:off x="24569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1965</a:t>
              </a:r>
            </a:p>
          </p:txBody>
        </p:sp>
        <p:sp>
          <p:nvSpPr>
            <p:cNvPr id="11" name="Titel 9"/>
            <p:cNvSpPr txBox="1">
              <a:spLocks/>
            </p:cNvSpPr>
            <p:nvPr/>
          </p:nvSpPr>
          <p:spPr>
            <a:xfrm>
              <a:off x="98781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1970</a:t>
              </a:r>
            </a:p>
          </p:txBody>
        </p:sp>
        <p:sp>
          <p:nvSpPr>
            <p:cNvPr id="12" name="Titel 9"/>
            <p:cNvSpPr txBox="1">
              <a:spLocks/>
            </p:cNvSpPr>
            <p:nvPr/>
          </p:nvSpPr>
          <p:spPr>
            <a:xfrm>
              <a:off x="1743824"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1975</a:t>
              </a:r>
            </a:p>
          </p:txBody>
        </p:sp>
        <p:sp>
          <p:nvSpPr>
            <p:cNvPr id="13" name="Titel 9"/>
            <p:cNvSpPr txBox="1">
              <a:spLocks/>
            </p:cNvSpPr>
            <p:nvPr/>
          </p:nvSpPr>
          <p:spPr>
            <a:xfrm>
              <a:off x="2485951"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1980</a:t>
              </a:r>
            </a:p>
          </p:txBody>
        </p:sp>
        <p:sp>
          <p:nvSpPr>
            <p:cNvPr id="14" name="Titel 9"/>
            <p:cNvSpPr txBox="1">
              <a:spLocks/>
            </p:cNvSpPr>
            <p:nvPr/>
          </p:nvSpPr>
          <p:spPr>
            <a:xfrm>
              <a:off x="3248898"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1985</a:t>
              </a:r>
            </a:p>
          </p:txBody>
        </p:sp>
        <p:sp>
          <p:nvSpPr>
            <p:cNvPr id="15" name="Titel 9"/>
            <p:cNvSpPr txBox="1">
              <a:spLocks/>
            </p:cNvSpPr>
            <p:nvPr/>
          </p:nvSpPr>
          <p:spPr>
            <a:xfrm>
              <a:off x="4018785"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1990</a:t>
              </a:r>
            </a:p>
          </p:txBody>
        </p:sp>
        <p:sp>
          <p:nvSpPr>
            <p:cNvPr id="16" name="Titel 9"/>
            <p:cNvSpPr txBox="1">
              <a:spLocks/>
            </p:cNvSpPr>
            <p:nvPr/>
          </p:nvSpPr>
          <p:spPr>
            <a:xfrm>
              <a:off x="476785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1995</a:t>
              </a:r>
            </a:p>
          </p:txBody>
        </p:sp>
        <p:sp>
          <p:nvSpPr>
            <p:cNvPr id="17" name="Titel 9"/>
            <p:cNvSpPr txBox="1">
              <a:spLocks/>
            </p:cNvSpPr>
            <p:nvPr/>
          </p:nvSpPr>
          <p:spPr>
            <a:xfrm>
              <a:off x="5530797"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2000</a:t>
              </a:r>
            </a:p>
          </p:txBody>
        </p:sp>
        <p:sp>
          <p:nvSpPr>
            <p:cNvPr id="18" name="Titel 9"/>
            <p:cNvSpPr txBox="1">
              <a:spLocks/>
            </p:cNvSpPr>
            <p:nvPr/>
          </p:nvSpPr>
          <p:spPr>
            <a:xfrm>
              <a:off x="6272926"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2005</a:t>
              </a:r>
            </a:p>
          </p:txBody>
        </p:sp>
        <p:sp>
          <p:nvSpPr>
            <p:cNvPr id="19" name="Titel 9"/>
            <p:cNvSpPr txBox="1">
              <a:spLocks/>
            </p:cNvSpPr>
            <p:nvPr/>
          </p:nvSpPr>
          <p:spPr>
            <a:xfrm>
              <a:off x="7035873"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2010</a:t>
              </a:r>
            </a:p>
          </p:txBody>
        </p:sp>
        <p:sp>
          <p:nvSpPr>
            <p:cNvPr id="20" name="Titel 9"/>
            <p:cNvSpPr txBox="1">
              <a:spLocks/>
            </p:cNvSpPr>
            <p:nvPr/>
          </p:nvSpPr>
          <p:spPr>
            <a:xfrm>
              <a:off x="7771060"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2015</a:t>
              </a:r>
            </a:p>
          </p:txBody>
        </p:sp>
        <p:grpSp>
          <p:nvGrpSpPr>
            <p:cNvPr id="21" name="Gruppierung 20"/>
            <p:cNvGrpSpPr/>
            <p:nvPr/>
          </p:nvGrpSpPr>
          <p:grpSpPr>
            <a:xfrm>
              <a:off x="465137" y="5017541"/>
              <a:ext cx="8280401" cy="194243"/>
              <a:chOff x="465137" y="4969003"/>
              <a:chExt cx="8280401" cy="253836"/>
            </a:xfrm>
          </p:grpSpPr>
          <p:cxnSp>
            <p:nvCxnSpPr>
              <p:cNvPr id="23" name="Gerade Verbindung 22"/>
              <p:cNvCxnSpPr/>
              <p:nvPr/>
            </p:nvCxnSpPr>
            <p:spPr>
              <a:xfrm flipV="1">
                <a:off x="46513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123361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flipV="1">
                <a:off x="19882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flipV="1">
                <a:off x="27290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V="1">
                <a:off x="3483665"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425214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V="1">
                <a:off x="5006776"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p:nvCxnSpPr>
            <p:spPr>
              <a:xfrm flipV="1">
                <a:off x="5747562"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6509117"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flipV="1">
                <a:off x="726374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flipV="1">
                <a:off x="8004534"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flipV="1">
                <a:off x="8745538" y="4969003"/>
                <a:ext cx="0" cy="253836"/>
              </a:xfrm>
              <a:prstGeom prst="line">
                <a:avLst/>
              </a:prstGeom>
              <a:ln w="127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 name="Titel 9"/>
            <p:cNvSpPr txBox="1">
              <a:spLocks/>
            </p:cNvSpPr>
            <p:nvPr/>
          </p:nvSpPr>
          <p:spPr>
            <a:xfrm>
              <a:off x="8520132" y="4733766"/>
              <a:ext cx="453089" cy="214335"/>
            </a:xfrm>
            <a:prstGeom prst="rect">
              <a:avLst/>
            </a:prstGeom>
          </p:spPr>
          <p:txBody>
            <a:bodyPr vert="horz" lIns="0" tIns="0" rIns="0" bIns="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1000" dirty="0">
                  <a:latin typeface="Georgia"/>
                  <a:cs typeface="Georgia"/>
                </a:rPr>
                <a:t>2020</a:t>
              </a:r>
            </a:p>
          </p:txBody>
        </p:sp>
      </p:grpSp>
      <p:sp>
        <p:nvSpPr>
          <p:cNvPr id="4" name="Textplatzhalter 3"/>
          <p:cNvSpPr>
            <a:spLocks noGrp="1"/>
          </p:cNvSpPr>
          <p:nvPr>
            <p:ph type="body" sz="quarter" idx="11"/>
          </p:nvPr>
        </p:nvSpPr>
        <p:spPr>
          <a:xfrm>
            <a:off x="465067" y="3249084"/>
            <a:ext cx="8297671" cy="1331912"/>
          </a:xfrm>
          <a:prstGeom prst="rect">
            <a:avLst/>
          </a:prstGeom>
        </p:spPr>
        <p:txBody>
          <a:bodyPr vert="horz" lIns="0" tIns="0" rIns="0" bIns="0"/>
          <a:lstStyle>
            <a:lvl1pPr marL="0" indent="0">
              <a:lnSpc>
                <a:spcPts val="1600"/>
              </a:lnSpc>
              <a:spcBef>
                <a:spcPts val="800"/>
              </a:spcBef>
              <a:buNone/>
              <a:defRPr sz="1400"/>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41" name="Textplatzhalter 3"/>
          <p:cNvSpPr>
            <a:spLocks noGrp="1"/>
          </p:cNvSpPr>
          <p:nvPr>
            <p:ph type="body" sz="quarter" idx="15"/>
          </p:nvPr>
        </p:nvSpPr>
        <p:spPr>
          <a:xfrm>
            <a:off x="464476" y="1561151"/>
            <a:ext cx="1988384" cy="302844"/>
          </a:xfrm>
          <a:prstGeom prst="rect">
            <a:avLst/>
          </a:prstGeom>
        </p:spPr>
        <p:txBody>
          <a:bodyPr vert="horz" lIns="0" tIns="36000" rIns="0" bIns="0"/>
          <a:lstStyle>
            <a:lvl1pPr marL="0" indent="0">
              <a:lnSpc>
                <a:spcPts val="1200"/>
              </a:lnSpc>
              <a:spcBef>
                <a:spcPts val="800"/>
              </a:spcBef>
              <a:buNone/>
              <a:defRPr sz="1000">
                <a:solidFill>
                  <a:schemeClr val="bg1">
                    <a:lumMod val="65000"/>
                  </a:schemeClr>
                </a:solidFill>
              </a:defRPr>
            </a:lvl1pPr>
            <a:lvl2pPr marL="0" indent="0">
              <a:lnSpc>
                <a:spcPts val="1600"/>
              </a:lnSpc>
              <a:spcBef>
                <a:spcPts val="800"/>
              </a:spcBef>
              <a:buNone/>
              <a:defRPr sz="1400"/>
            </a:lvl2pPr>
            <a:lvl3pPr marL="0" indent="0">
              <a:lnSpc>
                <a:spcPts val="1600"/>
              </a:lnSpc>
              <a:spcBef>
                <a:spcPts val="800"/>
              </a:spcBef>
              <a:buNone/>
              <a:defRPr sz="1400"/>
            </a:lvl3pPr>
            <a:lvl4pPr marL="0" indent="0">
              <a:lnSpc>
                <a:spcPts val="1600"/>
              </a:lnSpc>
              <a:spcBef>
                <a:spcPts val="800"/>
              </a:spcBef>
              <a:buNone/>
              <a:defRPr sz="1400"/>
            </a:lvl4pPr>
            <a:lvl5pPr marL="0" indent="0">
              <a:lnSpc>
                <a:spcPts val="1600"/>
              </a:lnSpc>
              <a:spcBef>
                <a:spcPts val="800"/>
              </a:spcBef>
              <a:buNone/>
              <a:defRPr sz="1400"/>
            </a:lvl5pPr>
          </a:lstStyle>
          <a:p>
            <a:pPr lvl="0"/>
            <a:r>
              <a:rPr lang="de-DE"/>
              <a:t>Mastertextformat bearbeiten</a:t>
            </a:r>
          </a:p>
        </p:txBody>
      </p:sp>
      <p:sp>
        <p:nvSpPr>
          <p:cNvPr id="6" name="Datumsplatzhalter 5"/>
          <p:cNvSpPr>
            <a:spLocks noGrp="1"/>
          </p:cNvSpPr>
          <p:nvPr>
            <p:ph type="dt" sz="half" idx="16"/>
          </p:nvPr>
        </p:nvSpPr>
        <p:spPr/>
        <p:txBody>
          <a:bodyPr/>
          <a:lstStyle/>
          <a:p>
            <a:r>
              <a:rPr lang="de-DE"/>
              <a:t>29.03.18</a:t>
            </a:r>
            <a:endParaRPr lang="de-DE" dirty="0"/>
          </a:p>
        </p:txBody>
      </p:sp>
      <p:sp>
        <p:nvSpPr>
          <p:cNvPr id="7" name="Fußzeilenplatzhalter 6"/>
          <p:cNvSpPr>
            <a:spLocks noGrp="1"/>
          </p:cNvSpPr>
          <p:nvPr>
            <p:ph type="ftr" sz="quarter" idx="17"/>
          </p:nvPr>
        </p:nvSpPr>
        <p:spPr/>
        <p:txBody>
          <a:bodyPr/>
          <a:lstStyle/>
          <a:p>
            <a:r>
              <a:rPr lang="de-DE"/>
              <a:t>– 6th of October Badya</a:t>
            </a:r>
            <a:endParaRPr lang="de-DE" dirty="0"/>
          </a:p>
        </p:txBody>
      </p:sp>
      <p:sp>
        <p:nvSpPr>
          <p:cNvPr id="8" name="Foliennummernplatzhalter 7"/>
          <p:cNvSpPr>
            <a:spLocks noGrp="1"/>
          </p:cNvSpPr>
          <p:nvPr>
            <p:ph type="sldNum" sz="quarter" idx="18"/>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27354771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V Directors">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8000" y="468000"/>
            <a:ext cx="4008438" cy="445626"/>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900044"/>
            <a:ext cx="3600450" cy="220852"/>
          </a:xfrm>
          <a:prstGeom prst="rect">
            <a:avLst/>
          </a:prstGeom>
        </p:spPr>
        <p:txBody>
          <a:bodyPr vert="horz" lIns="0" anchor="t" anchorCtr="0">
            <a:noAutofit/>
          </a:bodyPr>
          <a:lstStyle>
            <a:lvl1pPr marL="0" indent="0">
              <a:buNone/>
              <a:defRPr sz="1200"/>
            </a:lvl1pPr>
          </a:lstStyle>
          <a:p>
            <a:pPr lvl="0"/>
            <a:r>
              <a:rPr lang="de-DE" dirty="0"/>
              <a:t>Overhead einfügen</a:t>
            </a:r>
          </a:p>
        </p:txBody>
      </p:sp>
      <p:sp>
        <p:nvSpPr>
          <p:cNvPr id="4" name="Textplatzhalter 3"/>
          <p:cNvSpPr>
            <a:spLocks noGrp="1"/>
          </p:cNvSpPr>
          <p:nvPr>
            <p:ph type="body" sz="quarter" idx="11"/>
          </p:nvPr>
        </p:nvSpPr>
        <p:spPr>
          <a:xfrm>
            <a:off x="468000" y="1962091"/>
            <a:ext cx="4008437" cy="3136900"/>
          </a:xfrm>
          <a:prstGeom prst="rect">
            <a:avLst/>
          </a:prstGeom>
        </p:spPr>
        <p:txBody>
          <a:bodyPr vert="horz" lIns="0" tIns="0" rIns="0" bIns="0">
            <a:noAutofit/>
          </a:bodyPr>
          <a:lstStyle>
            <a:lvl1pPr marL="176213" indent="-176213">
              <a:lnSpc>
                <a:spcPts val="1600"/>
              </a:lnSpc>
              <a:spcBef>
                <a:spcPts val="800"/>
              </a:spcBef>
              <a:buFont typeface="Wingdings" charset="2"/>
              <a:buChar char="§"/>
              <a:defRPr sz="1200"/>
            </a:lvl1pPr>
            <a:lvl2pPr marL="0" indent="179388">
              <a:lnSpc>
                <a:spcPts val="1600"/>
              </a:lnSpc>
              <a:spcBef>
                <a:spcPts val="800"/>
              </a:spcBef>
              <a:buFont typeface="Wingdings" charset="2"/>
              <a:buChar char="§"/>
              <a:defRPr sz="1200"/>
            </a:lvl2pPr>
            <a:lvl3pPr marL="0" indent="179388">
              <a:lnSpc>
                <a:spcPts val="1600"/>
              </a:lnSpc>
              <a:spcBef>
                <a:spcPts val="800"/>
              </a:spcBef>
              <a:buFont typeface="Wingdings" charset="2"/>
              <a:buChar char="§"/>
              <a:defRPr sz="1200"/>
            </a:lvl3pPr>
            <a:lvl4pPr marL="0" indent="179388">
              <a:lnSpc>
                <a:spcPts val="1600"/>
              </a:lnSpc>
              <a:spcBef>
                <a:spcPts val="800"/>
              </a:spcBef>
              <a:buFont typeface="Wingdings" charset="2"/>
              <a:buChar char="§"/>
              <a:defRPr sz="1200"/>
            </a:lvl4pPr>
            <a:lvl5pPr marL="0" indent="179388">
              <a:lnSpc>
                <a:spcPts val="1600"/>
              </a:lnSpc>
              <a:spcBef>
                <a:spcPts val="800"/>
              </a:spcBef>
              <a:buFont typeface="Wingdings" charset="2"/>
              <a:buChar char="§"/>
              <a:defRPr sz="1200"/>
            </a:lvl5pPr>
          </a:lstStyle>
          <a:p>
            <a:pPr lvl="0"/>
            <a:r>
              <a:rPr lang="de-DE"/>
              <a:t>Mastertextformat bearbeiten</a:t>
            </a:r>
          </a:p>
        </p:txBody>
      </p:sp>
      <p:sp>
        <p:nvSpPr>
          <p:cNvPr id="12" name="Bildplatzhalter 11"/>
          <p:cNvSpPr>
            <a:spLocks noGrp="1"/>
          </p:cNvSpPr>
          <p:nvPr>
            <p:ph type="pic" sz="quarter" idx="12"/>
          </p:nvPr>
        </p:nvSpPr>
        <p:spPr>
          <a:xfrm>
            <a:off x="4573588" y="-53975"/>
            <a:ext cx="4606924" cy="2913063"/>
          </a:xfrm>
          <a:prstGeom prst="rect">
            <a:avLst/>
          </a:prstGeom>
          <a:solidFill>
            <a:schemeClr val="bg1">
              <a:lumMod val="95000"/>
            </a:schemeClr>
          </a:solidFill>
        </p:spPr>
        <p:txBody>
          <a:bodyPr vert="horz" anchor="b"/>
          <a:lstStyle>
            <a:lvl1pPr marL="0" indent="0">
              <a:buNone/>
              <a:defRPr sz="1200"/>
            </a:lvl1pPr>
          </a:lstStyle>
          <a:p>
            <a:r>
              <a:rPr lang="de-DE"/>
              <a:t>Bild auf Platzhalter ziehen oder durch Klicken auf Symbol hinzufügen</a:t>
            </a:r>
            <a:endParaRPr lang="de-DE" dirty="0"/>
          </a:p>
        </p:txBody>
      </p:sp>
      <p:sp>
        <p:nvSpPr>
          <p:cNvPr id="7" name="Datumsplatzhalter 6"/>
          <p:cNvSpPr>
            <a:spLocks noGrp="1"/>
          </p:cNvSpPr>
          <p:nvPr>
            <p:ph type="dt" sz="half" idx="13"/>
          </p:nvPr>
        </p:nvSpPr>
        <p:spPr/>
        <p:txBody>
          <a:bodyPr/>
          <a:lstStyle/>
          <a:p>
            <a:r>
              <a:rPr lang="de-DE"/>
              <a:t>29.03.18</a:t>
            </a:r>
            <a:endParaRPr lang="de-DE" dirty="0"/>
          </a:p>
        </p:txBody>
      </p:sp>
      <p:sp>
        <p:nvSpPr>
          <p:cNvPr id="8" name="Fußzeilenplatzhalter 7"/>
          <p:cNvSpPr>
            <a:spLocks noGrp="1"/>
          </p:cNvSpPr>
          <p:nvPr>
            <p:ph type="ftr" sz="quarter" idx="14"/>
          </p:nvPr>
        </p:nvSpPr>
        <p:spPr/>
        <p:txBody>
          <a:bodyPr/>
          <a:lstStyle/>
          <a:p>
            <a:r>
              <a:rPr lang="de-DE"/>
              <a:t>– 6th of October Badya</a:t>
            </a:r>
            <a:endParaRPr lang="de-DE" dirty="0"/>
          </a:p>
        </p:txBody>
      </p:sp>
      <p:sp>
        <p:nvSpPr>
          <p:cNvPr id="9" name="Foliennummernplatzhalter 8"/>
          <p:cNvSpPr>
            <a:spLocks noGrp="1"/>
          </p:cNvSpPr>
          <p:nvPr>
            <p:ph type="sldNum" sz="quarter" idx="15"/>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582832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V Architects/Engineers 1">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3960105" cy="445626"/>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900044"/>
            <a:ext cx="3600450" cy="220852"/>
          </a:xfrm>
          <a:prstGeom prst="rect">
            <a:avLst/>
          </a:prstGeom>
        </p:spPr>
        <p:txBody>
          <a:bodyPr vert="horz" lIns="0" anchor="t" anchorCtr="0">
            <a:noAutofit/>
          </a:bodyPr>
          <a:lstStyle>
            <a:lvl1pPr marL="0" indent="0">
              <a:buNone/>
              <a:defRPr sz="1200"/>
            </a:lvl1pPr>
          </a:lstStyle>
          <a:p>
            <a:pPr lvl="0"/>
            <a:r>
              <a:rPr lang="de-DE" dirty="0"/>
              <a:t>Overhead einfügen</a:t>
            </a:r>
          </a:p>
        </p:txBody>
      </p:sp>
      <p:sp>
        <p:nvSpPr>
          <p:cNvPr id="4" name="Textplatzhalter 3"/>
          <p:cNvSpPr>
            <a:spLocks noGrp="1"/>
          </p:cNvSpPr>
          <p:nvPr>
            <p:ph type="body" sz="quarter" idx="11"/>
          </p:nvPr>
        </p:nvSpPr>
        <p:spPr>
          <a:xfrm>
            <a:off x="468000" y="2301663"/>
            <a:ext cx="4008437" cy="2757963"/>
          </a:xfrm>
          <a:prstGeom prst="rect">
            <a:avLst/>
          </a:prstGeom>
        </p:spPr>
        <p:txBody>
          <a:bodyPr vert="horz" lIns="0" tIns="0" rIns="0" bIns="0">
            <a:noAutofit/>
          </a:bodyPr>
          <a:lstStyle>
            <a:lvl1pPr marL="176213" indent="-176213">
              <a:lnSpc>
                <a:spcPts val="1600"/>
              </a:lnSpc>
              <a:spcBef>
                <a:spcPts val="800"/>
              </a:spcBef>
              <a:buFont typeface="Wingdings" charset="2"/>
              <a:buChar char="§"/>
              <a:defRPr sz="1200"/>
            </a:lvl1pPr>
            <a:lvl2pPr marL="0" indent="179388">
              <a:lnSpc>
                <a:spcPts val="1600"/>
              </a:lnSpc>
              <a:spcBef>
                <a:spcPts val="800"/>
              </a:spcBef>
              <a:buFont typeface="Wingdings" charset="2"/>
              <a:buChar char="§"/>
              <a:defRPr sz="1200"/>
            </a:lvl2pPr>
            <a:lvl3pPr marL="0" indent="179388">
              <a:lnSpc>
                <a:spcPts val="1600"/>
              </a:lnSpc>
              <a:spcBef>
                <a:spcPts val="800"/>
              </a:spcBef>
              <a:buFont typeface="Wingdings" charset="2"/>
              <a:buChar char="§"/>
              <a:defRPr sz="1200"/>
            </a:lvl3pPr>
            <a:lvl4pPr marL="0" indent="179388">
              <a:lnSpc>
                <a:spcPts val="1600"/>
              </a:lnSpc>
              <a:spcBef>
                <a:spcPts val="800"/>
              </a:spcBef>
              <a:buFont typeface="Wingdings" charset="2"/>
              <a:buChar char="§"/>
              <a:defRPr sz="1200"/>
            </a:lvl4pPr>
            <a:lvl5pPr marL="0" indent="179388">
              <a:lnSpc>
                <a:spcPts val="1600"/>
              </a:lnSpc>
              <a:spcBef>
                <a:spcPts val="800"/>
              </a:spcBef>
              <a:buFont typeface="Wingdings" charset="2"/>
              <a:buChar char="§"/>
              <a:defRPr sz="1200"/>
            </a:lvl5pPr>
          </a:lstStyle>
          <a:p>
            <a:pPr lvl="0"/>
            <a:r>
              <a:rPr lang="de-DE"/>
              <a:t>Mastertextformat bearbeiten</a:t>
            </a:r>
          </a:p>
        </p:txBody>
      </p:sp>
      <p:sp>
        <p:nvSpPr>
          <p:cNvPr id="12" name="Bildplatzhalter 11"/>
          <p:cNvSpPr>
            <a:spLocks noGrp="1"/>
          </p:cNvSpPr>
          <p:nvPr>
            <p:ph type="pic" sz="quarter" idx="12"/>
          </p:nvPr>
        </p:nvSpPr>
        <p:spPr>
          <a:xfrm>
            <a:off x="4573588" y="-53975"/>
            <a:ext cx="4606924" cy="2514599"/>
          </a:xfrm>
          <a:prstGeom prst="rect">
            <a:avLst/>
          </a:prstGeom>
          <a:solidFill>
            <a:schemeClr val="bg1">
              <a:lumMod val="95000"/>
            </a:schemeClr>
          </a:solidFill>
        </p:spPr>
        <p:txBody>
          <a:bodyPr vert="horz" anchor="b"/>
          <a:lstStyle>
            <a:lvl1pPr marL="0" indent="0">
              <a:buNone/>
              <a:defRPr sz="1200"/>
            </a:lvl1pPr>
          </a:lstStyle>
          <a:p>
            <a:r>
              <a:rPr lang="de-DE"/>
              <a:t>Bild auf Platzhalter ziehen oder durch Klicken auf Symbol hinzufügen</a:t>
            </a:r>
            <a:endParaRPr lang="de-DE" dirty="0"/>
          </a:p>
        </p:txBody>
      </p:sp>
      <p:sp>
        <p:nvSpPr>
          <p:cNvPr id="11" name="Textplatzhalter 3"/>
          <p:cNvSpPr>
            <a:spLocks noGrp="1"/>
          </p:cNvSpPr>
          <p:nvPr>
            <p:ph type="body" sz="quarter" idx="14"/>
          </p:nvPr>
        </p:nvSpPr>
        <p:spPr>
          <a:xfrm>
            <a:off x="468000" y="1946235"/>
            <a:ext cx="4008437" cy="294941"/>
          </a:xfrm>
          <a:prstGeom prst="rect">
            <a:avLst/>
          </a:prstGeom>
        </p:spPr>
        <p:txBody>
          <a:bodyPr vert="horz" lIns="0" tIns="0" rIns="0" bIns="0">
            <a:noAutofit/>
          </a:bodyPr>
          <a:lstStyle>
            <a:lvl1pPr marL="0" indent="0">
              <a:lnSpc>
                <a:spcPts val="1600"/>
              </a:lnSpc>
              <a:spcBef>
                <a:spcPts val="800"/>
              </a:spcBef>
              <a:buFont typeface="Wingdings" charset="2"/>
              <a:buNone/>
              <a:defRPr sz="1400" b="1"/>
            </a:lvl1pPr>
            <a:lvl2pPr marL="0" indent="179388">
              <a:lnSpc>
                <a:spcPts val="1600"/>
              </a:lnSpc>
              <a:spcBef>
                <a:spcPts val="800"/>
              </a:spcBef>
              <a:buFont typeface="Wingdings" charset="2"/>
              <a:buChar char="§"/>
              <a:defRPr sz="1200"/>
            </a:lvl2pPr>
            <a:lvl3pPr marL="0" indent="179388">
              <a:lnSpc>
                <a:spcPts val="1600"/>
              </a:lnSpc>
              <a:spcBef>
                <a:spcPts val="800"/>
              </a:spcBef>
              <a:buFont typeface="Wingdings" charset="2"/>
              <a:buChar char="§"/>
              <a:defRPr sz="1200"/>
            </a:lvl3pPr>
            <a:lvl4pPr marL="0" indent="179388">
              <a:lnSpc>
                <a:spcPts val="1600"/>
              </a:lnSpc>
              <a:spcBef>
                <a:spcPts val="800"/>
              </a:spcBef>
              <a:buFont typeface="Wingdings" charset="2"/>
              <a:buChar char="§"/>
              <a:defRPr sz="1200"/>
            </a:lvl4pPr>
            <a:lvl5pPr marL="0" indent="179388">
              <a:lnSpc>
                <a:spcPts val="1600"/>
              </a:lnSpc>
              <a:spcBef>
                <a:spcPts val="800"/>
              </a:spcBef>
              <a:buFont typeface="Wingdings" charset="2"/>
              <a:buChar char="§"/>
              <a:defRPr sz="1200"/>
            </a:lvl5pPr>
          </a:lstStyle>
          <a:p>
            <a:pPr lvl="0"/>
            <a:r>
              <a:rPr lang="de-DE"/>
              <a:t>Mastertextformat bearbeiten</a:t>
            </a:r>
          </a:p>
        </p:txBody>
      </p:sp>
      <p:sp>
        <p:nvSpPr>
          <p:cNvPr id="13" name="Textplatzhalter 3"/>
          <p:cNvSpPr>
            <a:spLocks noGrp="1"/>
          </p:cNvSpPr>
          <p:nvPr>
            <p:ph type="body" sz="quarter" idx="15"/>
          </p:nvPr>
        </p:nvSpPr>
        <p:spPr>
          <a:xfrm>
            <a:off x="4573588" y="3174797"/>
            <a:ext cx="4008437" cy="1884829"/>
          </a:xfrm>
          <a:prstGeom prst="rect">
            <a:avLst/>
          </a:prstGeom>
        </p:spPr>
        <p:txBody>
          <a:bodyPr vert="horz" lIns="0" tIns="0" rIns="0" bIns="0">
            <a:noAutofit/>
          </a:bodyPr>
          <a:lstStyle>
            <a:lvl1pPr marL="176213" indent="-176213">
              <a:lnSpc>
                <a:spcPts val="1600"/>
              </a:lnSpc>
              <a:spcBef>
                <a:spcPts val="800"/>
              </a:spcBef>
              <a:buFont typeface="Wingdings" charset="2"/>
              <a:buChar char="§"/>
              <a:defRPr sz="1200"/>
            </a:lvl1pPr>
            <a:lvl2pPr marL="0" indent="179388">
              <a:lnSpc>
                <a:spcPts val="1600"/>
              </a:lnSpc>
              <a:spcBef>
                <a:spcPts val="800"/>
              </a:spcBef>
              <a:buFont typeface="Wingdings" charset="2"/>
              <a:buChar char="§"/>
              <a:defRPr sz="1200"/>
            </a:lvl2pPr>
            <a:lvl3pPr marL="0" indent="179388">
              <a:lnSpc>
                <a:spcPts val="1600"/>
              </a:lnSpc>
              <a:spcBef>
                <a:spcPts val="800"/>
              </a:spcBef>
              <a:buFont typeface="Wingdings" charset="2"/>
              <a:buChar char="§"/>
              <a:defRPr sz="1200"/>
            </a:lvl3pPr>
            <a:lvl4pPr marL="0" indent="179388">
              <a:lnSpc>
                <a:spcPts val="1600"/>
              </a:lnSpc>
              <a:spcBef>
                <a:spcPts val="800"/>
              </a:spcBef>
              <a:buFont typeface="Wingdings" charset="2"/>
              <a:buChar char="§"/>
              <a:defRPr sz="1200"/>
            </a:lvl4pPr>
            <a:lvl5pPr marL="0" indent="179388">
              <a:lnSpc>
                <a:spcPts val="1600"/>
              </a:lnSpc>
              <a:spcBef>
                <a:spcPts val="800"/>
              </a:spcBef>
              <a:buFont typeface="Wingdings" charset="2"/>
              <a:buChar char="§"/>
              <a:defRPr sz="1200"/>
            </a:lvl5pPr>
          </a:lstStyle>
          <a:p>
            <a:pPr lvl="0"/>
            <a:r>
              <a:rPr lang="de-DE"/>
              <a:t>Mastertextformat bearbeiten</a:t>
            </a:r>
          </a:p>
        </p:txBody>
      </p:sp>
      <p:sp>
        <p:nvSpPr>
          <p:cNvPr id="15" name="Textplatzhalter 3"/>
          <p:cNvSpPr>
            <a:spLocks noGrp="1"/>
          </p:cNvSpPr>
          <p:nvPr>
            <p:ph type="body" sz="quarter" idx="16"/>
          </p:nvPr>
        </p:nvSpPr>
        <p:spPr>
          <a:xfrm>
            <a:off x="4573588" y="2819369"/>
            <a:ext cx="4008437" cy="294941"/>
          </a:xfrm>
          <a:prstGeom prst="rect">
            <a:avLst/>
          </a:prstGeom>
        </p:spPr>
        <p:txBody>
          <a:bodyPr vert="horz" lIns="0" tIns="0" rIns="0" bIns="0">
            <a:noAutofit/>
          </a:bodyPr>
          <a:lstStyle>
            <a:lvl1pPr marL="0" indent="0">
              <a:lnSpc>
                <a:spcPts val="1600"/>
              </a:lnSpc>
              <a:spcBef>
                <a:spcPts val="800"/>
              </a:spcBef>
              <a:buFont typeface="Wingdings" charset="2"/>
              <a:buNone/>
              <a:defRPr sz="1400" b="1"/>
            </a:lvl1pPr>
            <a:lvl2pPr marL="0" indent="179388">
              <a:lnSpc>
                <a:spcPts val="1600"/>
              </a:lnSpc>
              <a:spcBef>
                <a:spcPts val="800"/>
              </a:spcBef>
              <a:buFont typeface="Wingdings" charset="2"/>
              <a:buChar char="§"/>
              <a:defRPr sz="1200"/>
            </a:lvl2pPr>
            <a:lvl3pPr marL="0" indent="179388">
              <a:lnSpc>
                <a:spcPts val="1600"/>
              </a:lnSpc>
              <a:spcBef>
                <a:spcPts val="800"/>
              </a:spcBef>
              <a:buFont typeface="Wingdings" charset="2"/>
              <a:buChar char="§"/>
              <a:defRPr sz="1200"/>
            </a:lvl3pPr>
            <a:lvl4pPr marL="0" indent="179388">
              <a:lnSpc>
                <a:spcPts val="1600"/>
              </a:lnSpc>
              <a:spcBef>
                <a:spcPts val="800"/>
              </a:spcBef>
              <a:buFont typeface="Wingdings" charset="2"/>
              <a:buChar char="§"/>
              <a:defRPr sz="1200"/>
            </a:lvl4pPr>
            <a:lvl5pPr marL="0" indent="179388">
              <a:lnSpc>
                <a:spcPts val="1600"/>
              </a:lnSpc>
              <a:spcBef>
                <a:spcPts val="800"/>
              </a:spcBef>
              <a:buFont typeface="Wingdings" charset="2"/>
              <a:buChar char="§"/>
              <a:defRPr sz="1200"/>
            </a:lvl5pPr>
          </a:lstStyle>
          <a:p>
            <a:pPr lvl="0"/>
            <a:r>
              <a:rPr lang="de-DE"/>
              <a:t>Mastertextformat bearbeiten</a:t>
            </a:r>
          </a:p>
        </p:txBody>
      </p:sp>
      <p:sp>
        <p:nvSpPr>
          <p:cNvPr id="7" name="Datumsplatzhalter 6"/>
          <p:cNvSpPr>
            <a:spLocks noGrp="1"/>
          </p:cNvSpPr>
          <p:nvPr>
            <p:ph type="dt" sz="half" idx="17"/>
          </p:nvPr>
        </p:nvSpPr>
        <p:spPr/>
        <p:txBody>
          <a:bodyPr/>
          <a:lstStyle/>
          <a:p>
            <a:r>
              <a:rPr lang="de-DE"/>
              <a:t>29.03.18</a:t>
            </a:r>
            <a:endParaRPr lang="de-DE" dirty="0"/>
          </a:p>
        </p:txBody>
      </p:sp>
      <p:sp>
        <p:nvSpPr>
          <p:cNvPr id="8" name="Fußzeilenplatzhalter 7"/>
          <p:cNvSpPr>
            <a:spLocks noGrp="1"/>
          </p:cNvSpPr>
          <p:nvPr>
            <p:ph type="ftr" sz="quarter" idx="18"/>
          </p:nvPr>
        </p:nvSpPr>
        <p:spPr/>
        <p:txBody>
          <a:bodyPr/>
          <a:lstStyle/>
          <a:p>
            <a:r>
              <a:rPr lang="de-DE"/>
              <a:t>– 6th of October Badya</a:t>
            </a:r>
            <a:endParaRPr lang="de-DE" dirty="0"/>
          </a:p>
        </p:txBody>
      </p:sp>
      <p:sp>
        <p:nvSpPr>
          <p:cNvPr id="9" name="Foliennummernplatzhalter 8"/>
          <p:cNvSpPr>
            <a:spLocks noGrp="1"/>
          </p:cNvSpPr>
          <p:nvPr>
            <p:ph type="sldNum" sz="quarter" idx="19"/>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6079256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V Architects/Engineers 2">
    <p:spTree>
      <p:nvGrpSpPr>
        <p:cNvPr id="1" name=""/>
        <p:cNvGrpSpPr/>
        <p:nvPr/>
      </p:nvGrpSpPr>
      <p:grpSpPr>
        <a:xfrm>
          <a:off x="0" y="0"/>
          <a:ext cx="0" cy="0"/>
          <a:chOff x="0" y="0"/>
          <a:chExt cx="0" cy="0"/>
        </a:xfrm>
      </p:grpSpPr>
      <p:sp>
        <p:nvSpPr>
          <p:cNvPr id="11" name="Textplatzhalter 3"/>
          <p:cNvSpPr>
            <a:spLocks noGrp="1"/>
          </p:cNvSpPr>
          <p:nvPr>
            <p:ph type="body" sz="quarter" idx="15"/>
          </p:nvPr>
        </p:nvSpPr>
        <p:spPr>
          <a:xfrm>
            <a:off x="468000" y="1946235"/>
            <a:ext cx="4008437" cy="294941"/>
          </a:xfrm>
          <a:prstGeom prst="rect">
            <a:avLst/>
          </a:prstGeom>
        </p:spPr>
        <p:txBody>
          <a:bodyPr vert="horz" lIns="0" tIns="0" rIns="0" bIns="0">
            <a:noAutofit/>
          </a:bodyPr>
          <a:lstStyle>
            <a:lvl1pPr marL="0" indent="0">
              <a:lnSpc>
                <a:spcPts val="1600"/>
              </a:lnSpc>
              <a:spcBef>
                <a:spcPts val="800"/>
              </a:spcBef>
              <a:buFont typeface="Wingdings" charset="2"/>
              <a:buNone/>
              <a:defRPr sz="1400" b="1"/>
            </a:lvl1pPr>
            <a:lvl2pPr marL="0" indent="179388">
              <a:lnSpc>
                <a:spcPts val="1600"/>
              </a:lnSpc>
              <a:spcBef>
                <a:spcPts val="800"/>
              </a:spcBef>
              <a:buFont typeface="Wingdings" charset="2"/>
              <a:buChar char="§"/>
              <a:defRPr sz="1200"/>
            </a:lvl2pPr>
            <a:lvl3pPr marL="0" indent="179388">
              <a:lnSpc>
                <a:spcPts val="1600"/>
              </a:lnSpc>
              <a:spcBef>
                <a:spcPts val="800"/>
              </a:spcBef>
              <a:buFont typeface="Wingdings" charset="2"/>
              <a:buChar char="§"/>
              <a:defRPr sz="1200"/>
            </a:lvl3pPr>
            <a:lvl4pPr marL="0" indent="179388">
              <a:lnSpc>
                <a:spcPts val="1600"/>
              </a:lnSpc>
              <a:spcBef>
                <a:spcPts val="800"/>
              </a:spcBef>
              <a:buFont typeface="Wingdings" charset="2"/>
              <a:buChar char="§"/>
              <a:defRPr sz="1200"/>
            </a:lvl4pPr>
            <a:lvl5pPr marL="0" indent="179388">
              <a:lnSpc>
                <a:spcPts val="1600"/>
              </a:lnSpc>
              <a:spcBef>
                <a:spcPts val="800"/>
              </a:spcBef>
              <a:buFont typeface="Wingdings" charset="2"/>
              <a:buChar char="§"/>
              <a:defRPr sz="1200"/>
            </a:lvl5pPr>
          </a:lstStyle>
          <a:p>
            <a:pPr lvl="0"/>
            <a:r>
              <a:rPr lang="de-DE"/>
              <a:t>Mastertextformat bearbeiten</a:t>
            </a:r>
          </a:p>
        </p:txBody>
      </p:sp>
      <p:sp>
        <p:nvSpPr>
          <p:cNvPr id="18" name="Titelplatzhalter 1"/>
          <p:cNvSpPr>
            <a:spLocks noGrp="1"/>
          </p:cNvSpPr>
          <p:nvPr>
            <p:ph type="title"/>
          </p:nvPr>
        </p:nvSpPr>
        <p:spPr>
          <a:xfrm>
            <a:off x="468000" y="468000"/>
            <a:ext cx="4008438" cy="445626"/>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900044"/>
            <a:ext cx="3600450" cy="220852"/>
          </a:xfrm>
          <a:prstGeom prst="rect">
            <a:avLst/>
          </a:prstGeom>
        </p:spPr>
        <p:txBody>
          <a:bodyPr vert="horz" lIns="0" anchor="t" anchorCtr="0">
            <a:noAutofit/>
          </a:bodyPr>
          <a:lstStyle>
            <a:lvl1pPr marL="0" indent="0">
              <a:buNone/>
              <a:defRPr sz="1200"/>
            </a:lvl1pPr>
          </a:lstStyle>
          <a:p>
            <a:pPr lvl="0"/>
            <a:r>
              <a:rPr lang="de-DE" dirty="0"/>
              <a:t>Overhead einfügen</a:t>
            </a:r>
          </a:p>
        </p:txBody>
      </p:sp>
      <p:sp>
        <p:nvSpPr>
          <p:cNvPr id="9" name="Bildplatzhalter 11"/>
          <p:cNvSpPr>
            <a:spLocks noGrp="1"/>
          </p:cNvSpPr>
          <p:nvPr>
            <p:ph type="pic" sz="quarter" idx="12"/>
          </p:nvPr>
        </p:nvSpPr>
        <p:spPr>
          <a:xfrm>
            <a:off x="4573588" y="-53975"/>
            <a:ext cx="4606924" cy="2514599"/>
          </a:xfrm>
          <a:prstGeom prst="rect">
            <a:avLst/>
          </a:prstGeom>
          <a:solidFill>
            <a:schemeClr val="bg1">
              <a:lumMod val="95000"/>
            </a:schemeClr>
          </a:solidFill>
        </p:spPr>
        <p:txBody>
          <a:bodyPr vert="horz" anchor="b"/>
          <a:lstStyle>
            <a:lvl1pPr marL="0" indent="0">
              <a:buNone/>
              <a:defRPr sz="1200"/>
            </a:lvl1pPr>
          </a:lstStyle>
          <a:p>
            <a:r>
              <a:rPr lang="de-DE"/>
              <a:t>Bild auf Platzhalter ziehen oder durch Klicken auf Symbol hinzufügen</a:t>
            </a:r>
            <a:endParaRPr lang="de-DE" dirty="0"/>
          </a:p>
        </p:txBody>
      </p:sp>
      <p:sp>
        <p:nvSpPr>
          <p:cNvPr id="10" name="Textplatzhalter 3"/>
          <p:cNvSpPr>
            <a:spLocks noGrp="1"/>
          </p:cNvSpPr>
          <p:nvPr>
            <p:ph type="body" sz="quarter" idx="14"/>
          </p:nvPr>
        </p:nvSpPr>
        <p:spPr>
          <a:xfrm>
            <a:off x="468000" y="2301663"/>
            <a:ext cx="4008437" cy="2798711"/>
          </a:xfrm>
          <a:prstGeom prst="rect">
            <a:avLst/>
          </a:prstGeom>
        </p:spPr>
        <p:txBody>
          <a:bodyPr vert="horz" lIns="0" tIns="0" rIns="0" bIns="0">
            <a:noAutofit/>
          </a:bodyPr>
          <a:lstStyle>
            <a:lvl1pPr marL="0" indent="0">
              <a:lnSpc>
                <a:spcPts val="1300"/>
              </a:lnSpc>
              <a:spcBef>
                <a:spcPts val="600"/>
              </a:spcBef>
              <a:buFont typeface="Wingdings" charset="2"/>
              <a:buNone/>
              <a:defRPr sz="1000"/>
            </a:lvl1pPr>
            <a:lvl2pPr marL="0" indent="179388">
              <a:lnSpc>
                <a:spcPts val="1600"/>
              </a:lnSpc>
              <a:spcBef>
                <a:spcPts val="800"/>
              </a:spcBef>
              <a:buFont typeface="Wingdings" charset="2"/>
              <a:buChar char="§"/>
              <a:defRPr sz="1200"/>
            </a:lvl2pPr>
            <a:lvl3pPr marL="0" indent="179388">
              <a:lnSpc>
                <a:spcPts val="1600"/>
              </a:lnSpc>
              <a:spcBef>
                <a:spcPts val="800"/>
              </a:spcBef>
              <a:buFont typeface="Wingdings" charset="2"/>
              <a:buChar char="§"/>
              <a:defRPr sz="1200"/>
            </a:lvl3pPr>
            <a:lvl4pPr marL="0" indent="179388">
              <a:lnSpc>
                <a:spcPts val="1600"/>
              </a:lnSpc>
              <a:spcBef>
                <a:spcPts val="800"/>
              </a:spcBef>
              <a:buFont typeface="Wingdings" charset="2"/>
              <a:buChar char="§"/>
              <a:defRPr sz="1200"/>
            </a:lvl4pPr>
            <a:lvl5pPr marL="0" indent="179388">
              <a:lnSpc>
                <a:spcPts val="1600"/>
              </a:lnSpc>
              <a:spcBef>
                <a:spcPts val="800"/>
              </a:spcBef>
              <a:buFont typeface="Wingdings" charset="2"/>
              <a:buChar char="§"/>
              <a:defRPr sz="1200"/>
            </a:lvl5pPr>
          </a:lstStyle>
          <a:p>
            <a:pPr lvl="0"/>
            <a:r>
              <a:rPr lang="de-DE"/>
              <a:t>Mastertextformat bearbeiten</a:t>
            </a:r>
          </a:p>
        </p:txBody>
      </p:sp>
      <p:sp>
        <p:nvSpPr>
          <p:cNvPr id="19" name="Textplatzhalter 3"/>
          <p:cNvSpPr>
            <a:spLocks noGrp="1"/>
          </p:cNvSpPr>
          <p:nvPr>
            <p:ph type="body" sz="quarter" idx="18"/>
          </p:nvPr>
        </p:nvSpPr>
        <p:spPr>
          <a:xfrm>
            <a:off x="4579761" y="2819369"/>
            <a:ext cx="4008437" cy="2281005"/>
          </a:xfrm>
          <a:prstGeom prst="rect">
            <a:avLst/>
          </a:prstGeom>
        </p:spPr>
        <p:txBody>
          <a:bodyPr vert="horz" lIns="0" tIns="0" rIns="0" bIns="0">
            <a:noAutofit/>
          </a:bodyPr>
          <a:lstStyle>
            <a:lvl1pPr marL="0" indent="0">
              <a:lnSpc>
                <a:spcPts val="1300"/>
              </a:lnSpc>
              <a:spcBef>
                <a:spcPts val="600"/>
              </a:spcBef>
              <a:buFont typeface="Wingdings" charset="2"/>
              <a:buNone/>
              <a:defRPr sz="1000"/>
            </a:lvl1pPr>
            <a:lvl2pPr marL="0" indent="179388">
              <a:lnSpc>
                <a:spcPts val="1600"/>
              </a:lnSpc>
              <a:spcBef>
                <a:spcPts val="800"/>
              </a:spcBef>
              <a:buFont typeface="Wingdings" charset="2"/>
              <a:buChar char="§"/>
              <a:defRPr sz="1200"/>
            </a:lvl2pPr>
            <a:lvl3pPr marL="0" indent="179388">
              <a:lnSpc>
                <a:spcPts val="1600"/>
              </a:lnSpc>
              <a:spcBef>
                <a:spcPts val="800"/>
              </a:spcBef>
              <a:buFont typeface="Wingdings" charset="2"/>
              <a:buChar char="§"/>
              <a:defRPr sz="1200"/>
            </a:lvl3pPr>
            <a:lvl4pPr marL="0" indent="179388">
              <a:lnSpc>
                <a:spcPts val="1600"/>
              </a:lnSpc>
              <a:spcBef>
                <a:spcPts val="800"/>
              </a:spcBef>
              <a:buFont typeface="Wingdings" charset="2"/>
              <a:buChar char="§"/>
              <a:defRPr sz="1200"/>
            </a:lvl4pPr>
            <a:lvl5pPr marL="0" indent="179388">
              <a:lnSpc>
                <a:spcPts val="1600"/>
              </a:lnSpc>
              <a:spcBef>
                <a:spcPts val="800"/>
              </a:spcBef>
              <a:buFont typeface="Wingdings" charset="2"/>
              <a:buChar char="§"/>
              <a:defRPr sz="1200"/>
            </a:lvl5pPr>
          </a:lstStyle>
          <a:p>
            <a:pPr lvl="0"/>
            <a:r>
              <a:rPr lang="de-DE"/>
              <a:t>Mastertextformat bearbeiten</a:t>
            </a:r>
          </a:p>
        </p:txBody>
      </p:sp>
      <p:sp>
        <p:nvSpPr>
          <p:cNvPr id="5" name="Datumsplatzhalter 4"/>
          <p:cNvSpPr>
            <a:spLocks noGrp="1"/>
          </p:cNvSpPr>
          <p:nvPr>
            <p:ph type="dt" sz="half" idx="19"/>
          </p:nvPr>
        </p:nvSpPr>
        <p:spPr/>
        <p:txBody>
          <a:bodyPr/>
          <a:lstStyle/>
          <a:p>
            <a:r>
              <a:rPr lang="de-DE"/>
              <a:t>29.03.18</a:t>
            </a:r>
            <a:endParaRPr lang="de-DE" dirty="0"/>
          </a:p>
        </p:txBody>
      </p:sp>
      <p:sp>
        <p:nvSpPr>
          <p:cNvPr id="7" name="Fußzeilenplatzhalter 6"/>
          <p:cNvSpPr>
            <a:spLocks noGrp="1"/>
          </p:cNvSpPr>
          <p:nvPr>
            <p:ph type="ftr" sz="quarter" idx="20"/>
          </p:nvPr>
        </p:nvSpPr>
        <p:spPr/>
        <p:txBody>
          <a:bodyPr/>
          <a:lstStyle/>
          <a:p>
            <a:r>
              <a:rPr lang="de-DE"/>
              <a:t>– 6th of October Badya</a:t>
            </a:r>
            <a:endParaRPr lang="de-DE" dirty="0"/>
          </a:p>
        </p:txBody>
      </p:sp>
      <p:sp>
        <p:nvSpPr>
          <p:cNvPr id="8" name="Foliennummernplatzhalter 7"/>
          <p:cNvSpPr>
            <a:spLocks noGrp="1"/>
          </p:cNvSpPr>
          <p:nvPr>
            <p:ph type="sldNum" sz="quarter" idx="21"/>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2160591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empty">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8279125" cy="1143000"/>
          </a:xfrm>
          <a:prstGeom prst="rect">
            <a:avLst/>
          </a:prstGeom>
        </p:spPr>
        <p:txBody>
          <a:bodyPr vert="horz" lIns="0" tIns="0" rIns="0" bIns="0" rtlCol="0" anchor="t" anchorCtr="0">
            <a:noAutofit/>
          </a:bodyPr>
          <a:lstStyle>
            <a:lvl1pPr algn="l">
              <a:defRPr sz="2400">
                <a:latin typeface="Georgia"/>
                <a:cs typeface="Georgia"/>
              </a:defRPr>
            </a:lvl1pPr>
          </a:lstStyle>
          <a:p>
            <a:r>
              <a:rPr lang="de-DE"/>
              <a:t>Titelmasterformat durch Klicken bearbeiten</a:t>
            </a:r>
            <a:endParaRPr lang="de-DE" dirty="0"/>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a:t>Overhead einfügen</a:t>
            </a:r>
          </a:p>
        </p:txBody>
      </p:sp>
      <p:sp>
        <p:nvSpPr>
          <p:cNvPr id="5" name="Datumsplatzhalter 4"/>
          <p:cNvSpPr>
            <a:spLocks noGrp="1"/>
          </p:cNvSpPr>
          <p:nvPr>
            <p:ph type="dt" sz="half" idx="11"/>
          </p:nvPr>
        </p:nvSpPr>
        <p:spPr/>
        <p:txBody>
          <a:bodyPr/>
          <a:lstStyle/>
          <a:p>
            <a:r>
              <a:rPr lang="de-DE"/>
              <a:t>29.03.18</a:t>
            </a:r>
            <a:endParaRPr lang="de-DE" dirty="0"/>
          </a:p>
        </p:txBody>
      </p:sp>
      <p:sp>
        <p:nvSpPr>
          <p:cNvPr id="7" name="Fußzeilenplatzhalter 6"/>
          <p:cNvSpPr>
            <a:spLocks noGrp="1"/>
          </p:cNvSpPr>
          <p:nvPr>
            <p:ph type="ftr" sz="quarter" idx="12"/>
          </p:nvPr>
        </p:nvSpPr>
        <p:spPr/>
        <p:txBody>
          <a:bodyPr/>
          <a:lstStyle/>
          <a:p>
            <a:r>
              <a:rPr lang="en-US" noProof="0"/>
              <a:t>– 6th of October Badya</a:t>
            </a:r>
            <a:endParaRPr lang="en-US" noProof="0" dirty="0"/>
          </a:p>
        </p:txBody>
      </p:sp>
      <p:sp>
        <p:nvSpPr>
          <p:cNvPr id="8" name="Foliennummernplatzhalter 7"/>
          <p:cNvSpPr>
            <a:spLocks noGrp="1"/>
          </p:cNvSpPr>
          <p:nvPr>
            <p:ph type="sldNum" sz="quarter" idx="13"/>
          </p:nvPr>
        </p:nvSpPr>
        <p:spPr/>
        <p:txBody>
          <a:bodyPr/>
          <a:lstStyle/>
          <a:p>
            <a:fld id="{B8814EFE-12DF-CD46-B74F-1F3511EF86CB}" type="slidenum">
              <a:rPr lang="de-DE" smtClean="0"/>
              <a:pPr/>
              <a:t>‹#›</a:t>
            </a:fld>
            <a:endParaRPr lang="de-DE"/>
          </a:p>
        </p:txBody>
      </p:sp>
      <p:pic>
        <p:nvPicPr>
          <p:cNvPr id="9" name="Picture 2"/>
          <p:cNvPicPr/>
          <p:nvPr userDrawn="1"/>
        </p:nvPicPr>
        <p:blipFill rotWithShape="1">
          <a:blip r:embed="rId2"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7713544" y="5351496"/>
            <a:ext cx="397059" cy="224092"/>
          </a:xfrm>
          <a:prstGeom prst="rect">
            <a:avLst/>
          </a:prstGeom>
          <a:noFill/>
          <a:ln>
            <a:noFill/>
          </a:ln>
          <a:extLst>
            <a:ext uri="{53640926-AAD7-44D8-BBD7-CCE9431645EC}">
              <a14:shadowObscured xmlns:a14="http://schemas.microsoft.com/office/drawing/2010/main"/>
            </a:ext>
          </a:extLst>
        </p:spPr>
      </p:pic>
      <p:pic>
        <p:nvPicPr>
          <p:cNvPr id="10" name="Grafik 12"/>
          <p:cNvPicPr>
            <a:picLocks noChangeAspect="1"/>
          </p:cNvPicPr>
          <p:nvPr userDrawn="1"/>
        </p:nvPicPr>
        <p:blipFill rotWithShape="1">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3947" t="12176" r="5829" b="15663"/>
          <a:stretch/>
        </p:blipFill>
        <p:spPr>
          <a:xfrm>
            <a:off x="6927544" y="5319357"/>
            <a:ext cx="676163" cy="298303"/>
          </a:xfrm>
          <a:prstGeom prst="rect">
            <a:avLst/>
          </a:prstGeom>
        </p:spPr>
      </p:pic>
    </p:spTree>
    <p:extLst>
      <p:ext uri="{BB962C8B-B14F-4D97-AF65-F5344CB8AC3E}">
        <p14:creationId xmlns:p14="http://schemas.microsoft.com/office/powerpoint/2010/main" val="37475143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of Contents">
    <p:spTree>
      <p:nvGrpSpPr>
        <p:cNvPr id="1" name=""/>
        <p:cNvGrpSpPr/>
        <p:nvPr/>
      </p:nvGrpSpPr>
      <p:grpSpPr>
        <a:xfrm>
          <a:off x="0" y="0"/>
          <a:ext cx="0" cy="0"/>
          <a:chOff x="0" y="0"/>
          <a:chExt cx="0" cy="0"/>
        </a:xfrm>
      </p:grpSpPr>
      <p:sp>
        <p:nvSpPr>
          <p:cNvPr id="12" name="Bildplatzhalter 11"/>
          <p:cNvSpPr>
            <a:spLocks noGrp="1"/>
          </p:cNvSpPr>
          <p:nvPr>
            <p:ph type="pic" sz="quarter" idx="12"/>
          </p:nvPr>
        </p:nvSpPr>
        <p:spPr>
          <a:xfrm>
            <a:off x="-17463" y="-36495"/>
            <a:ext cx="9205519"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19" name="Textplatzhalter 18"/>
          <p:cNvSpPr>
            <a:spLocks noGrp="1"/>
          </p:cNvSpPr>
          <p:nvPr>
            <p:ph type="body" sz="quarter" idx="16"/>
          </p:nvPr>
        </p:nvSpPr>
        <p:spPr>
          <a:xfrm>
            <a:off x="-17463" y="4197551"/>
            <a:ext cx="9205519"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p:nvPr>
        </p:nvSpPr>
        <p:spPr>
          <a:xfrm>
            <a:off x="463551" y="455613"/>
            <a:ext cx="8278812" cy="4743177"/>
          </a:xfrm>
          <a:prstGeom prst="rect">
            <a:avLst/>
          </a:prstGeom>
          <a:solidFill>
            <a:schemeClr val="bg1">
              <a:alpha val="80000"/>
            </a:schemeClr>
          </a:solidFill>
          <a:ln>
            <a:noFill/>
          </a:ln>
        </p:spPr>
        <p:txBody>
          <a:bodyPr vert="horz" lIns="180000" tIns="180000" rIns="180000" bIns="180000"/>
          <a:lstStyle>
            <a:lvl1pPr marL="0" indent="0">
              <a:spcBef>
                <a:spcPts val="0"/>
              </a:spcBef>
              <a:buFontTx/>
              <a:buNone/>
              <a:defRPr sz="2400">
                <a:latin typeface="Georgia"/>
                <a:cs typeface="Georgia"/>
              </a:defRPr>
            </a:lvl1pPr>
            <a:lvl2pPr marL="0" indent="0">
              <a:spcBef>
                <a:spcPts val="0"/>
              </a:spcBef>
              <a:buFontTx/>
              <a:buNone/>
              <a:defRPr sz="2400">
                <a:latin typeface="Georgia"/>
                <a:cs typeface="Georgia"/>
              </a:defRPr>
            </a:lvl2pPr>
            <a:lvl3pPr marL="0" indent="0">
              <a:spcBef>
                <a:spcPts val="0"/>
              </a:spcBef>
              <a:buFontTx/>
              <a:buNone/>
              <a:defRPr sz="2400">
                <a:latin typeface="Georgia"/>
                <a:cs typeface="Georgia"/>
              </a:defRPr>
            </a:lvl3pPr>
            <a:lvl4pPr marL="0" indent="0">
              <a:spcBef>
                <a:spcPts val="0"/>
              </a:spcBef>
              <a:buFontTx/>
              <a:buNone/>
              <a:defRPr sz="2400">
                <a:latin typeface="Georgia"/>
                <a:cs typeface="Georgia"/>
              </a:defRPr>
            </a:lvl4pPr>
            <a:lvl5pPr marL="0" indent="0">
              <a:spcBef>
                <a:spcPts val="0"/>
              </a:spcBef>
              <a:buFontTx/>
              <a:buNone/>
              <a:defRPr sz="2400">
                <a:latin typeface="Georgia"/>
                <a:cs typeface="Georgia"/>
              </a:defRPr>
            </a:lvl5pPr>
          </a:lstStyle>
          <a:p>
            <a:pPr lvl="0"/>
            <a:r>
              <a:rPr lang="de-DE"/>
              <a:t>Mastertextformat bearbeiten</a:t>
            </a:r>
          </a:p>
        </p:txBody>
      </p:sp>
      <p:sp>
        <p:nvSpPr>
          <p:cNvPr id="16" name="Textplatzhalter 15"/>
          <p:cNvSpPr>
            <a:spLocks noGrp="1"/>
          </p:cNvSpPr>
          <p:nvPr>
            <p:ph type="body" sz="quarter" idx="14"/>
          </p:nvPr>
        </p:nvSpPr>
        <p:spPr>
          <a:xfrm>
            <a:off x="450850" y="2967406"/>
            <a:ext cx="5409777" cy="2346909"/>
          </a:xfrm>
          <a:prstGeom prst="rect">
            <a:avLst/>
          </a:prstGeom>
          <a:ln>
            <a:noFill/>
          </a:ln>
        </p:spPr>
        <p:txBody>
          <a:bodyPr vert="horz" lIns="180000" tIns="0" rIns="0" bIns="0"/>
          <a:lstStyle>
            <a:lvl1pPr marL="342000" indent="-342000">
              <a:lnSpc>
                <a:spcPts val="2000"/>
              </a:lnSpc>
              <a:spcBef>
                <a:spcPts val="0"/>
              </a:spcBef>
              <a:buFont typeface="+mj-lt"/>
              <a:buAutoNum type="arabicPeriod"/>
              <a:defRPr sz="1400"/>
            </a:lvl1pPr>
            <a:lvl2pPr marL="342900" indent="-342900">
              <a:spcBef>
                <a:spcPts val="0"/>
              </a:spcBef>
              <a:buFont typeface="+mj-lt"/>
              <a:buAutoNum type="arabicPeriod"/>
              <a:defRPr sz="1400"/>
            </a:lvl2pPr>
            <a:lvl3pPr marL="342900" indent="-342900">
              <a:spcBef>
                <a:spcPts val="0"/>
              </a:spcBef>
              <a:buFont typeface="+mj-lt"/>
              <a:buAutoNum type="arabicPeriod"/>
              <a:defRPr sz="1400"/>
            </a:lvl3pPr>
            <a:lvl4pPr marL="342900" indent="-342900">
              <a:spcBef>
                <a:spcPts val="0"/>
              </a:spcBef>
              <a:buFont typeface="+mj-lt"/>
              <a:buAutoNum type="arabicPeriod"/>
              <a:defRPr sz="1400"/>
            </a:lvl4pPr>
            <a:lvl5pPr marL="342900" indent="-342900">
              <a:spcBef>
                <a:spcPts val="0"/>
              </a:spcBef>
              <a:buFont typeface="+mj-lt"/>
              <a:buAutoNum type="arabicPeriod"/>
              <a:defRPr sz="1400"/>
            </a:lvl5pPr>
          </a:lstStyle>
          <a:p>
            <a:pPr lvl="0"/>
            <a:r>
              <a:rPr lang="de-DE"/>
              <a:t>Mastertextformat bearbeiten</a:t>
            </a:r>
          </a:p>
          <a:p>
            <a:pPr lvl="1"/>
            <a:r>
              <a:rPr lang="de-DE"/>
              <a:t>Zweite Ebene</a:t>
            </a:r>
          </a:p>
        </p:txBody>
      </p:sp>
      <p:sp>
        <p:nvSpPr>
          <p:cNvPr id="6" name="Textplatzhalter 5"/>
          <p:cNvSpPr>
            <a:spLocks noGrp="1"/>
          </p:cNvSpPr>
          <p:nvPr>
            <p:ph type="body" sz="quarter" idx="19" hasCustomPrompt="1"/>
          </p:nvPr>
        </p:nvSpPr>
        <p:spPr>
          <a:xfrm>
            <a:off x="457200" y="2562047"/>
            <a:ext cx="4808537" cy="292100"/>
          </a:xfrm>
          <a:prstGeom prst="rect">
            <a:avLst/>
          </a:prstGeom>
        </p:spPr>
        <p:txBody>
          <a:bodyPr vert="horz" lIns="180000"/>
          <a:lstStyle>
            <a:lvl1pPr marL="0" indent="0">
              <a:spcBef>
                <a:spcPts val="0"/>
              </a:spcBef>
              <a:buFontTx/>
              <a:buNone/>
              <a:defRPr sz="14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stStyle>
          <a:p>
            <a:pPr lvl="0"/>
            <a:r>
              <a:rPr lang="de-DE" dirty="0"/>
              <a:t>List </a:t>
            </a:r>
            <a:r>
              <a:rPr lang="de-DE" dirty="0" err="1"/>
              <a:t>of</a:t>
            </a:r>
            <a:r>
              <a:rPr lang="de-DE" dirty="0"/>
              <a:t> Contents</a:t>
            </a:r>
          </a:p>
        </p:txBody>
      </p:sp>
      <p:sp>
        <p:nvSpPr>
          <p:cNvPr id="5" name="Datumsplatzhalter 4"/>
          <p:cNvSpPr>
            <a:spLocks noGrp="1"/>
          </p:cNvSpPr>
          <p:nvPr>
            <p:ph type="dt" sz="half" idx="20"/>
          </p:nvPr>
        </p:nvSpPr>
        <p:spPr/>
        <p:txBody>
          <a:bodyPr/>
          <a:lstStyle/>
          <a:p>
            <a:r>
              <a:rPr lang="de-DE"/>
              <a:t>29.03.18</a:t>
            </a:r>
            <a:endParaRPr lang="de-DE" dirty="0"/>
          </a:p>
        </p:txBody>
      </p:sp>
      <p:sp>
        <p:nvSpPr>
          <p:cNvPr id="7" name="Fußzeilenplatzhalter 6"/>
          <p:cNvSpPr>
            <a:spLocks noGrp="1"/>
          </p:cNvSpPr>
          <p:nvPr>
            <p:ph type="ftr" sz="quarter" idx="21"/>
          </p:nvPr>
        </p:nvSpPr>
        <p:spPr/>
        <p:txBody>
          <a:bodyPr/>
          <a:lstStyle/>
          <a:p>
            <a:r>
              <a:rPr lang="de-DE"/>
              <a:t>– 6th of October Badya</a:t>
            </a:r>
            <a:endParaRPr lang="de-DE" dirty="0"/>
          </a:p>
        </p:txBody>
      </p:sp>
      <p:sp>
        <p:nvSpPr>
          <p:cNvPr id="8" name="Foliennummernplatzhalter 7"/>
          <p:cNvSpPr>
            <a:spLocks noGrp="1"/>
          </p:cNvSpPr>
          <p:nvPr>
            <p:ph type="sldNum" sz="quarter" idx="22"/>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8593710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empty">
    <p:bg>
      <p:bgPr>
        <a:solidFill>
          <a:schemeClr val="tx1"/>
        </a:solidFill>
        <a:effectLst/>
      </p:bgPr>
    </p:bg>
    <p:spTree>
      <p:nvGrpSpPr>
        <p:cNvPr id="1" name=""/>
        <p:cNvGrpSpPr/>
        <p:nvPr/>
      </p:nvGrpSpPr>
      <p:grpSpPr>
        <a:xfrm>
          <a:off x="0" y="0"/>
          <a:ext cx="0" cy="0"/>
          <a:chOff x="0" y="0"/>
          <a:chExt cx="0" cy="0"/>
        </a:xfrm>
      </p:grpSpPr>
      <p:pic>
        <p:nvPicPr>
          <p:cNvPr id="13" name="Bild 4"/>
          <p:cNvPicPr>
            <a:picLocks noChangeAspect="1"/>
          </p:cNvPicPr>
          <p:nvPr userDrawn="1"/>
        </p:nvPicPr>
        <p:blipFill>
          <a:blip r:embed="rId2"/>
          <a:stretch>
            <a:fillRect/>
          </a:stretch>
        </p:blipFill>
        <p:spPr>
          <a:xfrm>
            <a:off x="8244998" y="5399323"/>
            <a:ext cx="512056" cy="127559"/>
          </a:xfrm>
          <a:prstGeom prst="rect">
            <a:avLst/>
          </a:prstGeom>
        </p:spPr>
      </p:pic>
      <p:sp>
        <p:nvSpPr>
          <p:cNvPr id="18" name="Titelplatzhalter 1"/>
          <p:cNvSpPr>
            <a:spLocks noGrp="1"/>
          </p:cNvSpPr>
          <p:nvPr>
            <p:ph type="title"/>
          </p:nvPr>
        </p:nvSpPr>
        <p:spPr>
          <a:xfrm>
            <a:off x="467999" y="468000"/>
            <a:ext cx="8279125" cy="1143000"/>
          </a:xfrm>
          <a:prstGeom prst="rect">
            <a:avLst/>
          </a:prstGeom>
        </p:spPr>
        <p:txBody>
          <a:bodyPr vert="horz" lIns="0" tIns="0" rIns="0" bIns="0" rtlCol="0" anchor="t" anchorCtr="0">
            <a:noAutofit/>
          </a:bodyPr>
          <a:lstStyle>
            <a:lvl1pPr algn="l">
              <a:defRPr sz="2400">
                <a:solidFill>
                  <a:schemeClr val="bg1"/>
                </a:solidFill>
                <a:latin typeface="Georgia"/>
                <a:cs typeface="Georgia"/>
              </a:defRPr>
            </a:lvl1pPr>
          </a:lstStyle>
          <a:p>
            <a:r>
              <a:rPr lang="de-DE" dirty="0"/>
              <a:t>Titelmasterformat durch Klicken bearbeiten</a:t>
            </a:r>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solidFill>
                  <a:schemeClr val="bg1"/>
                </a:solidFill>
              </a:defRPr>
            </a:lvl1pPr>
          </a:lstStyle>
          <a:p>
            <a:pPr lvl="0"/>
            <a:r>
              <a:rPr lang="de-DE" dirty="0"/>
              <a:t>Overhead einfügen</a:t>
            </a:r>
          </a:p>
        </p:txBody>
      </p:sp>
      <p:sp>
        <p:nvSpPr>
          <p:cNvPr id="5" name="Datumsplatzhalter 4"/>
          <p:cNvSpPr>
            <a:spLocks noGrp="1"/>
          </p:cNvSpPr>
          <p:nvPr>
            <p:ph type="dt" sz="half" idx="11"/>
          </p:nvPr>
        </p:nvSpPr>
        <p:spPr/>
        <p:txBody>
          <a:bodyPr/>
          <a:lstStyle>
            <a:lvl1pPr>
              <a:defRPr>
                <a:solidFill>
                  <a:schemeClr val="bg1"/>
                </a:solidFill>
              </a:defRPr>
            </a:lvl1pPr>
          </a:lstStyle>
          <a:p>
            <a:r>
              <a:rPr lang="de-DE"/>
              <a:t>29.03.18</a:t>
            </a:r>
            <a:endParaRPr lang="de-DE" dirty="0"/>
          </a:p>
        </p:txBody>
      </p:sp>
      <p:sp>
        <p:nvSpPr>
          <p:cNvPr id="7" name="Fußzeilenplatzhalter 6"/>
          <p:cNvSpPr>
            <a:spLocks noGrp="1"/>
          </p:cNvSpPr>
          <p:nvPr>
            <p:ph type="ftr" sz="quarter" idx="12"/>
          </p:nvPr>
        </p:nvSpPr>
        <p:spPr/>
        <p:txBody>
          <a:bodyPr/>
          <a:lstStyle>
            <a:lvl1pPr>
              <a:defRPr>
                <a:solidFill>
                  <a:schemeClr val="bg1"/>
                </a:solidFill>
              </a:defRPr>
            </a:lvl1pPr>
          </a:lstStyle>
          <a:p>
            <a:r>
              <a:rPr lang="en-US"/>
              <a:t>– 6th of October Badya</a:t>
            </a:r>
            <a:endParaRPr lang="en-US" dirty="0"/>
          </a:p>
        </p:txBody>
      </p:sp>
      <p:sp>
        <p:nvSpPr>
          <p:cNvPr id="8" name="Foliennummernplatzhalter 7"/>
          <p:cNvSpPr>
            <a:spLocks noGrp="1"/>
          </p:cNvSpPr>
          <p:nvPr>
            <p:ph type="sldNum" sz="quarter" idx="13"/>
          </p:nvPr>
        </p:nvSpPr>
        <p:spPr/>
        <p:txBody>
          <a:bodyPr/>
          <a:lstStyle>
            <a:lvl1pPr>
              <a:defRPr>
                <a:solidFill>
                  <a:schemeClr val="bg1"/>
                </a:solidFill>
              </a:defRPr>
            </a:lvl1pPr>
          </a:lstStyle>
          <a:p>
            <a:fld id="{B8814EFE-12DF-CD46-B74F-1F3511EF86CB}" type="slidenum">
              <a:rPr lang="de-DE" smtClean="0"/>
              <a:pPr/>
              <a:t>‹#›</a:t>
            </a:fld>
            <a:endParaRPr lang="de-DE"/>
          </a:p>
        </p:txBody>
      </p:sp>
      <p:cxnSp>
        <p:nvCxnSpPr>
          <p:cNvPr id="11" name="Gerade Verbindung 8"/>
          <p:cNvCxnSpPr/>
          <p:nvPr userDrawn="1"/>
        </p:nvCxnSpPr>
        <p:spPr>
          <a:xfrm>
            <a:off x="468000" y="5220000"/>
            <a:ext cx="82800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0650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ullets">
    <p:bg>
      <p:bgPr>
        <a:solidFill>
          <a:schemeClr val="tx1"/>
        </a:solidFill>
        <a:effectLst/>
      </p:bgPr>
    </p:bg>
    <p:spTree>
      <p:nvGrpSpPr>
        <p:cNvPr id="1" name=""/>
        <p:cNvGrpSpPr/>
        <p:nvPr/>
      </p:nvGrpSpPr>
      <p:grpSpPr>
        <a:xfrm>
          <a:off x="0" y="0"/>
          <a:ext cx="0" cy="0"/>
          <a:chOff x="0" y="0"/>
          <a:chExt cx="0" cy="0"/>
        </a:xfrm>
      </p:grpSpPr>
      <p:sp>
        <p:nvSpPr>
          <p:cNvPr id="3" name="Textplatzhalter 1"/>
          <p:cNvSpPr txBox="1"/>
          <p:nvPr userDrawn="1"/>
        </p:nvSpPr>
        <p:spPr>
          <a:xfrm>
            <a:off x="755651" y="5460119"/>
            <a:ext cx="2376189" cy="216324"/>
          </a:xfrm>
          <a:prstGeom prst="rect">
            <a:avLst/>
          </a:prstGeom>
          <a:noFill/>
          <a:ln>
            <a:noFill/>
          </a:ln>
        </p:spPr>
        <p:txBody>
          <a:bodyPr vert="horz" wrap="square" lIns="0" tIns="0" rIns="0" bIns="0" anchor="t" anchorCtr="0" compatLnSpc="1"/>
          <a:lstStyle/>
          <a:p>
            <a:pPr marL="0" marR="0" lvl="0" indent="0" defTabSz="685783" rtl="0" fontAlgn="auto" hangingPunct="1">
              <a:lnSpc>
                <a:spcPct val="100000"/>
              </a:lnSpc>
              <a:spcBef>
                <a:spcPts val="525"/>
              </a:spcBef>
              <a:spcAft>
                <a:spcPts val="0"/>
              </a:spcAft>
              <a:buNone/>
              <a:tabLst/>
              <a:defRPr sz="1800" b="0" i="0" u="none" strike="noStrike" kern="0" cap="none" spc="0" baseline="0">
                <a:solidFill>
                  <a:srgbClr val="000000"/>
                </a:solidFill>
                <a:uFillTx/>
              </a:defRPr>
            </a:pPr>
            <a:r>
              <a:rPr lang="de-DE" sz="800" b="1" kern="0" dirty="0" err="1">
                <a:solidFill>
                  <a:schemeClr val="bg1"/>
                </a:solidFill>
                <a:latin typeface="Arial" panose="020B0604020202020204" pitchFamily="34" charset="0"/>
                <a:ea typeface="Arial Unicode MS" panose="020B0604020202020204" pitchFamily="34" charset="-128"/>
                <a:cs typeface="Arial" panose="020B0604020202020204" pitchFamily="34" charset="0"/>
              </a:rPr>
              <a:t>dreiform</a:t>
            </a:r>
            <a:r>
              <a:rPr lang="de-DE" sz="800" b="1" kern="0" dirty="0">
                <a:solidFill>
                  <a:schemeClr val="bg1"/>
                </a:solidFill>
                <a:latin typeface="Arial" panose="020B0604020202020204" pitchFamily="34" charset="0"/>
                <a:ea typeface="Arial Unicode MS" panose="020B0604020202020204" pitchFamily="34" charset="-128"/>
                <a:cs typeface="Arial" panose="020B0604020202020204" pitchFamily="34" charset="0"/>
              </a:rPr>
              <a:t> | </a:t>
            </a:r>
            <a:r>
              <a:rPr lang="de-DE" sz="800" b="1" kern="0" dirty="0" err="1">
                <a:solidFill>
                  <a:schemeClr val="bg1"/>
                </a:solidFill>
                <a:latin typeface="Arial" panose="020B0604020202020204" pitchFamily="34" charset="0"/>
                <a:ea typeface="Arial Unicode MS" panose="020B0604020202020204" pitchFamily="34" charset="-128"/>
                <a:cs typeface="Arial" panose="020B0604020202020204" pitchFamily="34" charset="0"/>
              </a:rPr>
              <a:t>Creating</a:t>
            </a:r>
            <a:r>
              <a:rPr lang="de-DE" sz="800" b="1" kern="0" dirty="0">
                <a:solidFill>
                  <a:schemeClr val="bg1"/>
                </a:solidFill>
                <a:latin typeface="Arial" panose="020B0604020202020204" pitchFamily="34" charset="0"/>
                <a:ea typeface="Arial Unicode MS" panose="020B0604020202020204" pitchFamily="34" charset="-128"/>
                <a:cs typeface="Arial" panose="020B0604020202020204" pitchFamily="34" charset="0"/>
              </a:rPr>
              <a:t> Knowledge </a:t>
            </a:r>
            <a:r>
              <a:rPr lang="de-DE" sz="800" b="1" kern="0" dirty="0" err="1">
                <a:solidFill>
                  <a:schemeClr val="bg1"/>
                </a:solidFill>
                <a:latin typeface="Arial" panose="020B0604020202020204" pitchFamily="34" charset="0"/>
                <a:ea typeface="Arial Unicode MS" panose="020B0604020202020204" pitchFamily="34" charset="-128"/>
                <a:cs typeface="Arial" panose="020B0604020202020204" pitchFamily="34" charset="0"/>
              </a:rPr>
              <a:t>Landscapes</a:t>
            </a:r>
            <a:endParaRPr lang="de-DE" sz="800" b="1" i="0" u="none" strike="noStrike" kern="0" cap="none" spc="0" baseline="0" dirty="0">
              <a:solidFill>
                <a:schemeClr val="bg1"/>
              </a:solidFill>
              <a:uFillTx/>
              <a:latin typeface="Arial" panose="020B0604020202020204" pitchFamily="34" charset="0"/>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609189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04271"/>
            <a:ext cx="7886700" cy="1104636"/>
          </a:xfrm>
          <a:prstGeom prst="rect">
            <a:avLst/>
          </a:prstGeom>
        </p:spPr>
        <p:txBody>
          <a:bodyPr/>
          <a:lstStyle/>
          <a:p>
            <a:r>
              <a:rPr lang="en-US"/>
              <a:t>Click to edit Master title style</a:t>
            </a:r>
            <a:endParaRPr lang="de-DE"/>
          </a:p>
        </p:txBody>
      </p:sp>
      <p:sp>
        <p:nvSpPr>
          <p:cNvPr id="3" name="Content Placeholder 2"/>
          <p:cNvSpPr>
            <a:spLocks noGrp="1"/>
          </p:cNvSpPr>
          <p:nvPr>
            <p:ph idx="1"/>
          </p:nvPr>
        </p:nvSpPr>
        <p:spPr>
          <a:xfrm>
            <a:off x="628650" y="1521354"/>
            <a:ext cx="7886700" cy="36261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r>
              <a:rPr lang="de-DE"/>
              <a:t>29.03.18</a:t>
            </a:r>
          </a:p>
        </p:txBody>
      </p:sp>
      <p:sp>
        <p:nvSpPr>
          <p:cNvPr id="5" name="Footer Placeholder 4"/>
          <p:cNvSpPr>
            <a:spLocks noGrp="1"/>
          </p:cNvSpPr>
          <p:nvPr>
            <p:ph type="ftr" sz="quarter" idx="11"/>
          </p:nvPr>
        </p:nvSpPr>
        <p:spPr/>
        <p:txBody>
          <a:bodyPr/>
          <a:lstStyle/>
          <a:p>
            <a:r>
              <a:rPr lang="de-DE"/>
              <a:t>– 6th of October Badya</a:t>
            </a:r>
          </a:p>
        </p:txBody>
      </p:sp>
      <p:sp>
        <p:nvSpPr>
          <p:cNvPr id="6" name="Slide Number Placeholder 5"/>
          <p:cNvSpPr>
            <a:spLocks noGrp="1"/>
          </p:cNvSpPr>
          <p:nvPr>
            <p:ph type="sldNum" sz="quarter" idx="12"/>
          </p:nvPr>
        </p:nvSpPr>
        <p:spPr/>
        <p:txBody>
          <a:bodyPr/>
          <a:lstStyle/>
          <a:p>
            <a:fld id="{F75303CB-3D2B-4046-BCC8-88767B6A2C08}" type="slidenum">
              <a:rPr lang="de-DE" smtClean="0"/>
              <a:t>‹#›</a:t>
            </a:fld>
            <a:endParaRPr lang="de-DE"/>
          </a:p>
        </p:txBody>
      </p:sp>
    </p:spTree>
    <p:extLst>
      <p:ext uri="{BB962C8B-B14F-4D97-AF65-F5344CB8AC3E}">
        <p14:creationId xmlns:p14="http://schemas.microsoft.com/office/powerpoint/2010/main" val="231863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text 2 columns">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8279125" cy="822374"/>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ctr" anchorCtr="0">
            <a:noAutofit/>
          </a:bodyPr>
          <a:lstStyle>
            <a:lvl1pPr marL="0" indent="0">
              <a:buNone/>
              <a:defRPr sz="900"/>
            </a:lvl1pPr>
          </a:lstStyle>
          <a:p>
            <a:pPr lvl="0"/>
            <a:r>
              <a:rPr lang="de-DE"/>
              <a:t>Overhead einfügen</a:t>
            </a:r>
          </a:p>
        </p:txBody>
      </p:sp>
      <p:sp>
        <p:nvSpPr>
          <p:cNvPr id="4" name="Textplatzhalter 3"/>
          <p:cNvSpPr>
            <a:spLocks noGrp="1"/>
          </p:cNvSpPr>
          <p:nvPr>
            <p:ph type="body" sz="quarter" idx="11"/>
          </p:nvPr>
        </p:nvSpPr>
        <p:spPr>
          <a:xfrm>
            <a:off x="468313" y="1570254"/>
            <a:ext cx="3871912" cy="3540125"/>
          </a:xfrm>
          <a:prstGeom prst="rect">
            <a:avLst/>
          </a:prstGeom>
        </p:spPr>
        <p:txBody>
          <a:bodyPr vert="horz" lIns="0" tIns="0" rIns="0" bIns="0"/>
          <a:lstStyle>
            <a:lvl1pPr marL="0" indent="0">
              <a:lnSpc>
                <a:spcPts val="1600"/>
              </a:lnSpc>
              <a:spcBef>
                <a:spcPts val="800"/>
              </a:spcBef>
              <a:buFontTx/>
              <a:buNone/>
              <a:defRPr sz="1200"/>
            </a:lvl1pPr>
            <a:lvl2pPr marL="180000" indent="-180000">
              <a:lnSpc>
                <a:spcPts val="1600"/>
              </a:lnSpc>
              <a:spcBef>
                <a:spcPts val="800"/>
              </a:spcBef>
              <a:buFont typeface="Wingdings" charset="2"/>
              <a:buChar char="§"/>
              <a:defRPr sz="1200"/>
            </a:lvl2pPr>
            <a:lvl3pPr marL="171450" indent="-171450">
              <a:lnSpc>
                <a:spcPts val="1600"/>
              </a:lnSpc>
              <a:spcBef>
                <a:spcPts val="800"/>
              </a:spcBef>
              <a:buClr>
                <a:schemeClr val="bg1">
                  <a:lumMod val="50000"/>
                </a:schemeClr>
              </a:buClr>
              <a:buFont typeface="Wingdings" charset="2"/>
              <a:buChar char="§"/>
              <a:defRPr sz="1200"/>
            </a:lvl3pPr>
            <a:lvl4pPr marL="171450" indent="-171450">
              <a:lnSpc>
                <a:spcPts val="1600"/>
              </a:lnSpc>
              <a:spcBef>
                <a:spcPts val="800"/>
              </a:spcBef>
              <a:buSzPct val="100000"/>
              <a:buFont typeface="Arial"/>
              <a:buChar char="•"/>
              <a:defRPr sz="1200"/>
            </a:lvl4pPr>
            <a:lvl5pPr marL="171450" indent="-171450">
              <a:lnSpc>
                <a:spcPts val="1600"/>
              </a:lnSpc>
              <a:spcBef>
                <a:spcPts val="800"/>
              </a:spcBef>
              <a:buSzPct val="75000"/>
              <a:buFont typeface="Symbol"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extplatzhalter 3"/>
          <p:cNvSpPr>
            <a:spLocks noGrp="1"/>
          </p:cNvSpPr>
          <p:nvPr>
            <p:ph type="body" sz="quarter" idx="17"/>
          </p:nvPr>
        </p:nvSpPr>
        <p:spPr>
          <a:xfrm>
            <a:off x="4573588" y="1570254"/>
            <a:ext cx="3871912" cy="3540125"/>
          </a:xfrm>
          <a:prstGeom prst="rect">
            <a:avLst/>
          </a:prstGeom>
        </p:spPr>
        <p:txBody>
          <a:bodyPr vert="horz" lIns="0" tIns="0" rIns="0" bIns="0"/>
          <a:lstStyle>
            <a:lvl1pPr marL="0" indent="0">
              <a:lnSpc>
                <a:spcPts val="1600"/>
              </a:lnSpc>
              <a:spcBef>
                <a:spcPts val="800"/>
              </a:spcBef>
              <a:buFontTx/>
              <a:buNone/>
              <a:defRPr sz="1200"/>
            </a:lvl1pPr>
            <a:lvl2pPr marL="180000" indent="-180000">
              <a:lnSpc>
                <a:spcPts val="1600"/>
              </a:lnSpc>
              <a:spcBef>
                <a:spcPts val="800"/>
              </a:spcBef>
              <a:buFont typeface="Wingdings" charset="2"/>
              <a:buChar char="§"/>
              <a:defRPr sz="1200"/>
            </a:lvl2pPr>
            <a:lvl3pPr marL="171450" indent="-171450">
              <a:lnSpc>
                <a:spcPts val="1600"/>
              </a:lnSpc>
              <a:spcBef>
                <a:spcPts val="800"/>
              </a:spcBef>
              <a:buClr>
                <a:schemeClr val="bg1">
                  <a:lumMod val="50000"/>
                </a:schemeClr>
              </a:buClr>
              <a:buFont typeface="Wingdings" charset="2"/>
              <a:buChar char="§"/>
              <a:defRPr sz="1200"/>
            </a:lvl3pPr>
            <a:lvl4pPr marL="171450" indent="-171450">
              <a:lnSpc>
                <a:spcPts val="1600"/>
              </a:lnSpc>
              <a:spcBef>
                <a:spcPts val="800"/>
              </a:spcBef>
              <a:buSzPct val="100000"/>
              <a:buFont typeface="Arial"/>
              <a:buChar char="•"/>
              <a:defRPr sz="1200"/>
            </a:lvl4pPr>
            <a:lvl5pPr marL="171450" indent="-171450">
              <a:lnSpc>
                <a:spcPts val="1600"/>
              </a:lnSpc>
              <a:spcBef>
                <a:spcPts val="800"/>
              </a:spcBef>
              <a:buSzPct val="75000"/>
              <a:buFont typeface="Symbol"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6" name="Datumsplatzhalter 15"/>
          <p:cNvSpPr>
            <a:spLocks noGrp="1"/>
          </p:cNvSpPr>
          <p:nvPr>
            <p:ph type="dt" sz="half" idx="18"/>
          </p:nvPr>
        </p:nvSpPr>
        <p:spPr/>
        <p:txBody>
          <a:bodyPr/>
          <a:lstStyle/>
          <a:p>
            <a:r>
              <a:rPr lang="de-DE"/>
              <a:t>29.03.18</a:t>
            </a:r>
            <a:endParaRPr lang="de-DE" dirty="0"/>
          </a:p>
        </p:txBody>
      </p:sp>
      <p:sp>
        <p:nvSpPr>
          <p:cNvPr id="17" name="Fußzeilenplatzhalter 16"/>
          <p:cNvSpPr>
            <a:spLocks noGrp="1"/>
          </p:cNvSpPr>
          <p:nvPr>
            <p:ph type="ftr" sz="quarter" idx="19"/>
          </p:nvPr>
        </p:nvSpPr>
        <p:spPr/>
        <p:txBody>
          <a:bodyPr/>
          <a:lstStyle/>
          <a:p>
            <a:r>
              <a:rPr lang="de-DE"/>
              <a:t>– 6th of October Badya</a:t>
            </a:r>
            <a:endParaRPr lang="de-DE" dirty="0"/>
          </a:p>
        </p:txBody>
      </p:sp>
      <p:sp>
        <p:nvSpPr>
          <p:cNvPr id="19" name="Foliennummernplatzhalter 18"/>
          <p:cNvSpPr>
            <a:spLocks noGrp="1"/>
          </p:cNvSpPr>
          <p:nvPr>
            <p:ph type="sldNum" sz="quarter" idx="20"/>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8915663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text 1 column">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8279125" cy="822374"/>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ctr" anchorCtr="0">
            <a:noAutofit/>
          </a:bodyPr>
          <a:lstStyle>
            <a:lvl1pPr marL="0" indent="0">
              <a:buNone/>
              <a:defRPr sz="900"/>
            </a:lvl1pPr>
          </a:lstStyle>
          <a:p>
            <a:pPr lvl="0"/>
            <a:r>
              <a:rPr lang="de-DE"/>
              <a:t>Overhead einfügen</a:t>
            </a:r>
          </a:p>
        </p:txBody>
      </p:sp>
      <p:sp>
        <p:nvSpPr>
          <p:cNvPr id="4" name="Textplatzhalter 3"/>
          <p:cNvSpPr>
            <a:spLocks noGrp="1"/>
          </p:cNvSpPr>
          <p:nvPr>
            <p:ph type="body" sz="quarter" idx="11"/>
          </p:nvPr>
        </p:nvSpPr>
        <p:spPr>
          <a:xfrm>
            <a:off x="468312" y="1570254"/>
            <a:ext cx="8278811" cy="3540125"/>
          </a:xfrm>
          <a:prstGeom prst="rect">
            <a:avLst/>
          </a:prstGeom>
        </p:spPr>
        <p:txBody>
          <a:bodyPr vert="horz" lIns="0" tIns="0" rIns="0" bIns="0"/>
          <a:lstStyle>
            <a:lvl1pPr marL="0" indent="0">
              <a:lnSpc>
                <a:spcPts val="1600"/>
              </a:lnSpc>
              <a:spcBef>
                <a:spcPts val="800"/>
              </a:spcBef>
              <a:buFontTx/>
              <a:buNone/>
              <a:defRPr sz="1200"/>
            </a:lvl1pPr>
            <a:lvl2pPr marL="180000" indent="-180000">
              <a:lnSpc>
                <a:spcPts val="1600"/>
              </a:lnSpc>
              <a:spcBef>
                <a:spcPts val="800"/>
              </a:spcBef>
              <a:buFont typeface="Wingdings" charset="2"/>
              <a:buChar char="§"/>
              <a:defRPr sz="1200"/>
            </a:lvl2pPr>
            <a:lvl3pPr marL="171450" indent="-171450">
              <a:lnSpc>
                <a:spcPts val="1600"/>
              </a:lnSpc>
              <a:spcBef>
                <a:spcPts val="800"/>
              </a:spcBef>
              <a:buClr>
                <a:schemeClr val="bg1">
                  <a:lumMod val="50000"/>
                </a:schemeClr>
              </a:buClr>
              <a:buFont typeface="Wingdings" charset="2"/>
              <a:buChar char="§"/>
              <a:defRPr sz="1200"/>
            </a:lvl3pPr>
            <a:lvl4pPr marL="171450" indent="-171450">
              <a:lnSpc>
                <a:spcPts val="1600"/>
              </a:lnSpc>
              <a:spcBef>
                <a:spcPts val="800"/>
              </a:spcBef>
              <a:buSzPct val="100000"/>
              <a:buFont typeface="Arial"/>
              <a:buChar char="•"/>
              <a:defRPr sz="1200"/>
            </a:lvl4pPr>
            <a:lvl5pPr marL="171450" indent="-171450">
              <a:lnSpc>
                <a:spcPts val="1600"/>
              </a:lnSpc>
              <a:spcBef>
                <a:spcPts val="800"/>
              </a:spcBef>
              <a:buSzPct val="75000"/>
              <a:buFont typeface="Symbol"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6" name="Datumsplatzhalter 15"/>
          <p:cNvSpPr>
            <a:spLocks noGrp="1"/>
          </p:cNvSpPr>
          <p:nvPr>
            <p:ph type="dt" sz="half" idx="18"/>
          </p:nvPr>
        </p:nvSpPr>
        <p:spPr/>
        <p:txBody>
          <a:bodyPr/>
          <a:lstStyle/>
          <a:p>
            <a:r>
              <a:rPr lang="de-DE"/>
              <a:t>29.03.18</a:t>
            </a:r>
            <a:endParaRPr lang="de-DE" dirty="0"/>
          </a:p>
        </p:txBody>
      </p:sp>
      <p:sp>
        <p:nvSpPr>
          <p:cNvPr id="17" name="Fußzeilenplatzhalter 16"/>
          <p:cNvSpPr>
            <a:spLocks noGrp="1"/>
          </p:cNvSpPr>
          <p:nvPr>
            <p:ph type="ftr" sz="quarter" idx="19"/>
          </p:nvPr>
        </p:nvSpPr>
        <p:spPr/>
        <p:txBody>
          <a:bodyPr/>
          <a:lstStyle/>
          <a:p>
            <a:r>
              <a:rPr lang="de-DE"/>
              <a:t>– 6th of October Badya</a:t>
            </a:r>
            <a:endParaRPr lang="de-DE" dirty="0"/>
          </a:p>
        </p:txBody>
      </p:sp>
      <p:sp>
        <p:nvSpPr>
          <p:cNvPr id="19" name="Foliennummernplatzhalter 18"/>
          <p:cNvSpPr>
            <a:spLocks noGrp="1"/>
          </p:cNvSpPr>
          <p:nvPr>
            <p:ph type="sldNum" sz="quarter" idx="20"/>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24810373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Image / Plan Fullscreen">
    <p:spTree>
      <p:nvGrpSpPr>
        <p:cNvPr id="1" name=""/>
        <p:cNvGrpSpPr/>
        <p:nvPr/>
      </p:nvGrpSpPr>
      <p:grpSpPr>
        <a:xfrm>
          <a:off x="0" y="0"/>
          <a:ext cx="0" cy="0"/>
          <a:chOff x="0" y="0"/>
          <a:chExt cx="0" cy="0"/>
        </a:xfrm>
      </p:grpSpPr>
      <p:sp>
        <p:nvSpPr>
          <p:cNvPr id="4" name="Inhaltsplatzhalter 3"/>
          <p:cNvSpPr>
            <a:spLocks noGrp="1"/>
          </p:cNvSpPr>
          <p:nvPr>
            <p:ph sz="quarter" idx="18"/>
          </p:nvPr>
        </p:nvSpPr>
        <p:spPr>
          <a:xfrm>
            <a:off x="-17463" y="0"/>
            <a:ext cx="9211596" cy="5202238"/>
          </a:xfrm>
          <a:prstGeom prst="rect">
            <a:avLst/>
          </a:prstGeom>
          <a:solidFill>
            <a:schemeClr val="bg1">
              <a:lumMod val="95000"/>
            </a:schemeClr>
          </a:solidFill>
        </p:spPr>
        <p:txBody>
          <a:bodyPr vert="horz"/>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9" name="Datumsplatzhalter 8"/>
          <p:cNvSpPr>
            <a:spLocks noGrp="1"/>
          </p:cNvSpPr>
          <p:nvPr>
            <p:ph type="dt" sz="half" idx="19"/>
          </p:nvPr>
        </p:nvSpPr>
        <p:spPr/>
        <p:txBody>
          <a:bodyPr/>
          <a:lstStyle/>
          <a:p>
            <a:r>
              <a:rPr lang="de-DE"/>
              <a:t>29.03.18</a:t>
            </a:r>
            <a:endParaRPr lang="de-DE" dirty="0"/>
          </a:p>
        </p:txBody>
      </p:sp>
      <p:sp>
        <p:nvSpPr>
          <p:cNvPr id="10" name="Fußzeilenplatzhalter 9"/>
          <p:cNvSpPr>
            <a:spLocks noGrp="1"/>
          </p:cNvSpPr>
          <p:nvPr>
            <p:ph type="ftr" sz="quarter" idx="20"/>
          </p:nvPr>
        </p:nvSpPr>
        <p:spPr/>
        <p:txBody>
          <a:bodyPr/>
          <a:lstStyle/>
          <a:p>
            <a:r>
              <a:rPr lang="de-DE"/>
              <a:t>– 6th of October Badya</a:t>
            </a:r>
            <a:endParaRPr lang="de-DE" dirty="0"/>
          </a:p>
        </p:txBody>
      </p:sp>
      <p:sp>
        <p:nvSpPr>
          <p:cNvPr id="11" name="Foliennummernplatzhalter 10"/>
          <p:cNvSpPr>
            <a:spLocks noGrp="1"/>
          </p:cNvSpPr>
          <p:nvPr>
            <p:ph type="sldNum" sz="quarter" idx="21"/>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20397611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norama Image">
    <p:spTree>
      <p:nvGrpSpPr>
        <p:cNvPr id="1" name=""/>
        <p:cNvGrpSpPr/>
        <p:nvPr/>
      </p:nvGrpSpPr>
      <p:grpSpPr>
        <a:xfrm>
          <a:off x="0" y="0"/>
          <a:ext cx="0" cy="0"/>
          <a:chOff x="0" y="0"/>
          <a:chExt cx="0" cy="0"/>
        </a:xfrm>
      </p:grpSpPr>
      <p:sp>
        <p:nvSpPr>
          <p:cNvPr id="18" name="Titelplatzhalter 1"/>
          <p:cNvSpPr>
            <a:spLocks noGrp="1"/>
          </p:cNvSpPr>
          <p:nvPr>
            <p:ph type="title"/>
          </p:nvPr>
        </p:nvSpPr>
        <p:spPr>
          <a:xfrm>
            <a:off x="467999" y="468000"/>
            <a:ext cx="4041603" cy="1102255"/>
          </a:xfrm>
          <a:prstGeom prst="rect">
            <a:avLst/>
          </a:prstGeom>
        </p:spPr>
        <p:txBody>
          <a:bodyPr vert="horz" lIns="0" tIns="0" rIns="0" bIns="0" rtlCol="0" anchor="t" anchorCtr="0">
            <a:noAutofit/>
          </a:bodyPr>
          <a:lstStyle>
            <a:lvl1pPr algn="l">
              <a:defRPr sz="2400">
                <a:latin typeface="Georgia"/>
                <a:cs typeface="Georgia"/>
              </a:defRPr>
            </a:lvl1pPr>
          </a:lstStyle>
          <a:p>
            <a:r>
              <a:rPr lang="de-DE"/>
              <a:t>Mastertitelformat bearbeiten</a:t>
            </a:r>
            <a:endParaRPr lang="de-DE" dirty="0"/>
          </a:p>
        </p:txBody>
      </p:sp>
      <p:sp>
        <p:nvSpPr>
          <p:cNvPr id="3" name="Textplatzhalter 2"/>
          <p:cNvSpPr>
            <a:spLocks noGrp="1"/>
          </p:cNvSpPr>
          <p:nvPr>
            <p:ph type="body" sz="quarter" idx="10" hasCustomPrompt="1"/>
          </p:nvPr>
        </p:nvSpPr>
        <p:spPr>
          <a:xfrm>
            <a:off x="468000" y="244680"/>
            <a:ext cx="3600450" cy="220852"/>
          </a:xfrm>
          <a:prstGeom prst="rect">
            <a:avLst/>
          </a:prstGeom>
        </p:spPr>
        <p:txBody>
          <a:bodyPr vert="horz" lIns="0" anchor="t" anchorCtr="0">
            <a:noAutofit/>
          </a:bodyPr>
          <a:lstStyle>
            <a:lvl1pPr marL="0" indent="0">
              <a:buNone/>
              <a:defRPr sz="900"/>
            </a:lvl1pPr>
          </a:lstStyle>
          <a:p>
            <a:pPr lvl="0"/>
            <a:r>
              <a:rPr lang="de-DE" dirty="0"/>
              <a:t>Overhead einfügen</a:t>
            </a:r>
          </a:p>
        </p:txBody>
      </p:sp>
      <p:sp>
        <p:nvSpPr>
          <p:cNvPr id="12" name="Bildplatzhalter 4"/>
          <p:cNvSpPr>
            <a:spLocks noGrp="1"/>
          </p:cNvSpPr>
          <p:nvPr>
            <p:ph type="pic" sz="quarter" idx="14"/>
          </p:nvPr>
        </p:nvSpPr>
        <p:spPr>
          <a:xfrm>
            <a:off x="457200" y="1254938"/>
            <a:ext cx="8272463" cy="3960000"/>
          </a:xfrm>
          <a:prstGeom prst="rect">
            <a:avLst/>
          </a:prstGeom>
          <a:solidFill>
            <a:srgbClr val="F2F2F2"/>
          </a:solidFill>
        </p:spPr>
        <p:txBody>
          <a:bodyPr vert="horz"/>
          <a:lstStyle>
            <a:lvl1pPr marL="0" indent="0">
              <a:buNone/>
              <a:defRPr sz="1200"/>
            </a:lvl1pPr>
          </a:lstStyle>
          <a:p>
            <a:r>
              <a:rPr lang="de-DE"/>
              <a:t>Bild auf Platzhalter ziehen oder durch Klicken auf Symbol hinzufügen</a:t>
            </a:r>
          </a:p>
        </p:txBody>
      </p:sp>
      <p:sp>
        <p:nvSpPr>
          <p:cNvPr id="7" name="Textplatzhalter 6"/>
          <p:cNvSpPr>
            <a:spLocks noGrp="1"/>
          </p:cNvSpPr>
          <p:nvPr>
            <p:ph type="body" sz="quarter" idx="16"/>
          </p:nvPr>
        </p:nvSpPr>
        <p:spPr>
          <a:xfrm>
            <a:off x="468314" y="4797539"/>
            <a:ext cx="1860112" cy="422042"/>
          </a:xfrm>
          <a:prstGeom prst="rect">
            <a:avLst/>
          </a:prstGeom>
          <a:solidFill>
            <a:schemeClr val="tx1">
              <a:alpha val="60000"/>
            </a:schemeClr>
          </a:solidFill>
        </p:spPr>
        <p:txBody>
          <a:bodyPr vert="horz" wrap="square" lIns="180000" tIns="140400" rIns="180000" bIns="140400" anchor="b" anchorCtr="0">
            <a:spAutoFit/>
          </a:bodyPr>
          <a:lstStyle>
            <a:lvl1pPr marL="0" indent="0">
              <a:spcBef>
                <a:spcPts val="0"/>
              </a:spcBef>
              <a:buFontTx/>
              <a:buNone/>
              <a:defRPr sz="900">
                <a:solidFill>
                  <a:schemeClr val="bg1"/>
                </a:solidFill>
              </a:defRPr>
            </a:lvl1pPr>
            <a:lvl2pPr marL="0" indent="0">
              <a:spcBef>
                <a:spcPts val="0"/>
              </a:spcBef>
              <a:buFontTx/>
              <a:buNone/>
              <a:defRPr sz="900">
                <a:solidFill>
                  <a:schemeClr val="bg1"/>
                </a:solidFill>
              </a:defRPr>
            </a:lvl2pPr>
            <a:lvl3pPr marL="0" indent="0">
              <a:spcBef>
                <a:spcPts val="0"/>
              </a:spcBef>
              <a:buFontTx/>
              <a:buNone/>
              <a:defRPr sz="900">
                <a:solidFill>
                  <a:schemeClr val="bg1"/>
                </a:solidFill>
              </a:defRPr>
            </a:lvl3pPr>
            <a:lvl4pPr marL="0" indent="0">
              <a:spcBef>
                <a:spcPts val="0"/>
              </a:spcBef>
              <a:buFontTx/>
              <a:buNone/>
              <a:defRPr sz="900">
                <a:solidFill>
                  <a:schemeClr val="bg1"/>
                </a:solidFill>
              </a:defRPr>
            </a:lvl4pPr>
            <a:lvl5pPr marL="0" indent="0">
              <a:spcBef>
                <a:spcPts val="0"/>
              </a:spcBef>
              <a:buFontTx/>
              <a:buNone/>
              <a:defRPr sz="900">
                <a:solidFill>
                  <a:schemeClr val="bg1"/>
                </a:solidFill>
              </a:defRPr>
            </a:lvl5pPr>
          </a:lstStyle>
          <a:p>
            <a:pPr lvl="0"/>
            <a:r>
              <a:rPr lang="de-DE"/>
              <a:t>Mastertextformat bearbeiten</a:t>
            </a:r>
          </a:p>
        </p:txBody>
      </p:sp>
      <p:sp>
        <p:nvSpPr>
          <p:cNvPr id="5" name="Datumsplatzhalter 4"/>
          <p:cNvSpPr>
            <a:spLocks noGrp="1"/>
          </p:cNvSpPr>
          <p:nvPr>
            <p:ph type="dt" sz="half" idx="17"/>
          </p:nvPr>
        </p:nvSpPr>
        <p:spPr/>
        <p:txBody>
          <a:bodyPr/>
          <a:lstStyle/>
          <a:p>
            <a:r>
              <a:rPr lang="de-DE"/>
              <a:t>29.03.18</a:t>
            </a:r>
            <a:endParaRPr lang="de-DE" dirty="0"/>
          </a:p>
        </p:txBody>
      </p:sp>
      <p:sp>
        <p:nvSpPr>
          <p:cNvPr id="8" name="Fußzeilenplatzhalter 7"/>
          <p:cNvSpPr>
            <a:spLocks noGrp="1"/>
          </p:cNvSpPr>
          <p:nvPr>
            <p:ph type="ftr" sz="quarter" idx="18"/>
          </p:nvPr>
        </p:nvSpPr>
        <p:spPr/>
        <p:txBody>
          <a:bodyPr/>
          <a:lstStyle/>
          <a:p>
            <a:r>
              <a:rPr lang="de-DE"/>
              <a:t>– 6th of October Badya</a:t>
            </a:r>
            <a:endParaRPr lang="de-DE" dirty="0"/>
          </a:p>
        </p:txBody>
      </p:sp>
      <p:sp>
        <p:nvSpPr>
          <p:cNvPr id="9" name="Foliennummernplatzhalter 8"/>
          <p:cNvSpPr>
            <a:spLocks noGrp="1"/>
          </p:cNvSpPr>
          <p:nvPr>
            <p:ph type="sldNum" sz="quarter" idx="19"/>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1021354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with Textbox">
    <p:spTree>
      <p:nvGrpSpPr>
        <p:cNvPr id="1" name=""/>
        <p:cNvGrpSpPr/>
        <p:nvPr/>
      </p:nvGrpSpPr>
      <p:grpSpPr>
        <a:xfrm>
          <a:off x="0" y="0"/>
          <a:ext cx="0" cy="0"/>
          <a:chOff x="0" y="0"/>
          <a:chExt cx="0" cy="0"/>
        </a:xfrm>
      </p:grpSpPr>
      <p:sp>
        <p:nvSpPr>
          <p:cNvPr id="12" name="Bildplatzhalter 11"/>
          <p:cNvSpPr>
            <a:spLocks noGrp="1"/>
          </p:cNvSpPr>
          <p:nvPr>
            <p:ph type="pic" sz="quarter" idx="12"/>
          </p:nvPr>
        </p:nvSpPr>
        <p:spPr>
          <a:xfrm>
            <a:off x="-17463" y="-36495"/>
            <a:ext cx="9205519" cy="5216525"/>
          </a:xfrm>
          <a:prstGeom prst="rect">
            <a:avLst/>
          </a:prstGeom>
          <a:solidFill>
            <a:srgbClr val="F2F2F2"/>
          </a:solidFill>
        </p:spPr>
        <p:txBody>
          <a:bodyPr vert="horz"/>
          <a:lstStyle>
            <a:lvl1pPr marL="0" indent="0">
              <a:buFontTx/>
              <a:buNone/>
              <a:defRPr sz="1200"/>
            </a:lvl1pPr>
          </a:lstStyle>
          <a:p>
            <a:r>
              <a:rPr lang="de-DE"/>
              <a:t>Bild auf Platzhalter ziehen oder durch Klicken auf Symbol hinzufügen</a:t>
            </a:r>
            <a:endParaRPr lang="de-DE" dirty="0"/>
          </a:p>
        </p:txBody>
      </p:sp>
      <p:sp>
        <p:nvSpPr>
          <p:cNvPr id="8" name="Textplatzhalter 18"/>
          <p:cNvSpPr>
            <a:spLocks noGrp="1"/>
          </p:cNvSpPr>
          <p:nvPr>
            <p:ph type="body" sz="quarter" idx="16"/>
          </p:nvPr>
        </p:nvSpPr>
        <p:spPr>
          <a:xfrm>
            <a:off x="-17463" y="4203628"/>
            <a:ext cx="9205519" cy="1004887"/>
          </a:xfrm>
          <a:prstGeom prst="rect">
            <a:avLst/>
          </a:prstGeom>
          <a:gradFill flip="none" rotWithShape="1">
            <a:gsLst>
              <a:gs pos="0">
                <a:schemeClr val="bg1"/>
              </a:gs>
              <a:gs pos="100000">
                <a:schemeClr val="bg1">
                  <a:alpha val="0"/>
                </a:schemeClr>
              </a:gs>
              <a:gs pos="7000">
                <a:schemeClr val="bg1"/>
              </a:gs>
            </a:gsLst>
            <a:lin ang="16200000" scaled="0"/>
            <a:tileRect/>
          </a:gradFill>
        </p:spPr>
        <p:txBody>
          <a:bodyPr vert="horz"/>
          <a:lstStyle>
            <a:lvl1pPr marL="0" indent="0">
              <a:spcBef>
                <a:spcPts val="0"/>
              </a:spcBef>
              <a:buFontTx/>
              <a:buNone/>
              <a:defRPr sz="1200">
                <a:solidFill>
                  <a:schemeClr val="tx1">
                    <a:alpha val="0"/>
                  </a:schemeClr>
                </a:solidFill>
              </a:defRPr>
            </a:lvl1pPr>
            <a:lvl2pPr marL="0" indent="0">
              <a:spcBef>
                <a:spcPts val="0"/>
              </a:spcBef>
              <a:buFontTx/>
              <a:buNone/>
              <a:defRPr sz="1200">
                <a:solidFill>
                  <a:schemeClr val="tx1">
                    <a:alpha val="0"/>
                  </a:schemeClr>
                </a:solidFill>
              </a:defRPr>
            </a:lvl2pPr>
            <a:lvl3pPr marL="0" indent="0">
              <a:spcBef>
                <a:spcPts val="0"/>
              </a:spcBef>
              <a:buFontTx/>
              <a:buNone/>
              <a:defRPr sz="1200">
                <a:solidFill>
                  <a:schemeClr val="tx1">
                    <a:alpha val="0"/>
                  </a:schemeClr>
                </a:solidFill>
              </a:defRPr>
            </a:lvl3pPr>
            <a:lvl4pPr marL="0" indent="0">
              <a:spcBef>
                <a:spcPts val="0"/>
              </a:spcBef>
              <a:buFontTx/>
              <a:buNone/>
              <a:defRPr sz="1200">
                <a:solidFill>
                  <a:schemeClr val="tx1">
                    <a:alpha val="0"/>
                  </a:schemeClr>
                </a:solidFill>
              </a:defRPr>
            </a:lvl4pPr>
            <a:lvl5pPr marL="0" indent="0">
              <a:spcBef>
                <a:spcPts val="0"/>
              </a:spcBef>
              <a:buFontTx/>
              <a:buNone/>
              <a:defRPr sz="1200">
                <a:solidFill>
                  <a:schemeClr val="tx1">
                    <a:alpha val="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3"/>
          <p:cNvSpPr>
            <a:spLocks noGrp="1"/>
          </p:cNvSpPr>
          <p:nvPr>
            <p:ph type="body" sz="quarter" idx="13"/>
          </p:nvPr>
        </p:nvSpPr>
        <p:spPr>
          <a:xfrm>
            <a:off x="463551" y="2857499"/>
            <a:ext cx="8278812" cy="2347905"/>
          </a:xfrm>
          <a:prstGeom prst="rect">
            <a:avLst/>
          </a:prstGeom>
          <a:solidFill>
            <a:schemeClr val="bg1">
              <a:alpha val="80000"/>
            </a:schemeClr>
          </a:solidFill>
          <a:ln>
            <a:noFill/>
          </a:ln>
        </p:spPr>
        <p:txBody>
          <a:bodyPr vert="horz" lIns="180000" tIns="360000" rIns="180000" bIns="180000"/>
          <a:lstStyle>
            <a:lvl1pPr marL="0" indent="0">
              <a:lnSpc>
                <a:spcPct val="100000"/>
              </a:lnSpc>
              <a:spcBef>
                <a:spcPts val="0"/>
              </a:spcBef>
              <a:buFontTx/>
              <a:buNone/>
              <a:defRPr sz="2000">
                <a:latin typeface="Georgia"/>
                <a:cs typeface="Georgia"/>
              </a:defRPr>
            </a:lvl1pPr>
            <a:lvl2pPr marL="0" indent="0">
              <a:spcBef>
                <a:spcPts val="0"/>
              </a:spcBef>
              <a:buFontTx/>
              <a:buNone/>
              <a:defRPr sz="2000">
                <a:latin typeface="Georgia"/>
                <a:cs typeface="Georgia"/>
              </a:defRPr>
            </a:lvl2pPr>
            <a:lvl3pPr marL="0" indent="0">
              <a:spcBef>
                <a:spcPts val="0"/>
              </a:spcBef>
              <a:buFontTx/>
              <a:buNone/>
              <a:defRPr sz="2000">
                <a:latin typeface="Georgia"/>
                <a:cs typeface="Georgia"/>
              </a:defRPr>
            </a:lvl3pPr>
            <a:lvl4pPr marL="0" indent="0">
              <a:spcBef>
                <a:spcPts val="0"/>
              </a:spcBef>
              <a:buFontTx/>
              <a:buNone/>
              <a:defRPr sz="2000">
                <a:latin typeface="Georgia"/>
                <a:cs typeface="Georgia"/>
              </a:defRPr>
            </a:lvl4pPr>
            <a:lvl5pPr marL="0" indent="0">
              <a:spcBef>
                <a:spcPts val="0"/>
              </a:spcBef>
              <a:buFontTx/>
              <a:buNone/>
              <a:defRPr sz="2000">
                <a:latin typeface="Georgia"/>
                <a:cs typeface="Georgia"/>
              </a:defRPr>
            </a:lvl5pPr>
          </a:lstStyle>
          <a:p>
            <a:pPr lvl="0"/>
            <a:r>
              <a:rPr lang="de-DE"/>
              <a:t>Mastertextformat bearbeiten</a:t>
            </a:r>
          </a:p>
        </p:txBody>
      </p:sp>
      <p:sp>
        <p:nvSpPr>
          <p:cNvPr id="10" name="Textplatzhalter 15"/>
          <p:cNvSpPr>
            <a:spLocks noGrp="1"/>
          </p:cNvSpPr>
          <p:nvPr>
            <p:ph type="body" sz="quarter" idx="14"/>
          </p:nvPr>
        </p:nvSpPr>
        <p:spPr>
          <a:xfrm>
            <a:off x="463552" y="3579554"/>
            <a:ext cx="8278812" cy="1209534"/>
          </a:xfrm>
          <a:prstGeom prst="rect">
            <a:avLst/>
          </a:prstGeom>
          <a:ln>
            <a:noFill/>
          </a:ln>
        </p:spPr>
        <p:txBody>
          <a:bodyPr vert="horz" lIns="180000" tIns="180000" rIns="0" bIns="0"/>
          <a:lstStyle>
            <a:lvl1pPr marL="0" indent="0">
              <a:spcBef>
                <a:spcPts val="0"/>
              </a:spcBef>
              <a:buFontTx/>
              <a:buNone/>
              <a:defRPr sz="14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stStyle>
          <a:p>
            <a:pPr lvl="0"/>
            <a:r>
              <a:rPr lang="de-DE"/>
              <a:t>Mastertextformat bearbeiten</a:t>
            </a:r>
          </a:p>
        </p:txBody>
      </p:sp>
      <p:sp>
        <p:nvSpPr>
          <p:cNvPr id="13" name="Textplatzhalter 2"/>
          <p:cNvSpPr>
            <a:spLocks noGrp="1"/>
          </p:cNvSpPr>
          <p:nvPr>
            <p:ph type="body" sz="quarter" idx="17" hasCustomPrompt="1"/>
          </p:nvPr>
        </p:nvSpPr>
        <p:spPr>
          <a:xfrm>
            <a:off x="468000" y="3020483"/>
            <a:ext cx="3600450" cy="220852"/>
          </a:xfrm>
          <a:prstGeom prst="rect">
            <a:avLst/>
          </a:prstGeom>
        </p:spPr>
        <p:txBody>
          <a:bodyPr vert="horz" lIns="0" anchor="t" anchorCtr="0"/>
          <a:lstStyle>
            <a:lvl1pPr marL="180000" indent="0">
              <a:buNone/>
              <a:defRPr sz="900"/>
            </a:lvl1pPr>
          </a:lstStyle>
          <a:p>
            <a:pPr lvl="0"/>
            <a:r>
              <a:rPr lang="de-DE" dirty="0"/>
              <a:t>Overhead einfügen</a:t>
            </a:r>
          </a:p>
        </p:txBody>
      </p:sp>
      <p:sp>
        <p:nvSpPr>
          <p:cNvPr id="5" name="Datumsplatzhalter 4"/>
          <p:cNvSpPr>
            <a:spLocks noGrp="1"/>
          </p:cNvSpPr>
          <p:nvPr>
            <p:ph type="dt" sz="half" idx="18"/>
          </p:nvPr>
        </p:nvSpPr>
        <p:spPr/>
        <p:txBody>
          <a:bodyPr/>
          <a:lstStyle/>
          <a:p>
            <a:r>
              <a:rPr lang="de-DE"/>
              <a:t>29.03.18</a:t>
            </a:r>
            <a:endParaRPr lang="de-DE" dirty="0"/>
          </a:p>
        </p:txBody>
      </p:sp>
      <p:sp>
        <p:nvSpPr>
          <p:cNvPr id="6" name="Fußzeilenplatzhalter 5"/>
          <p:cNvSpPr>
            <a:spLocks noGrp="1"/>
          </p:cNvSpPr>
          <p:nvPr>
            <p:ph type="ftr" sz="quarter" idx="19"/>
          </p:nvPr>
        </p:nvSpPr>
        <p:spPr/>
        <p:txBody>
          <a:bodyPr/>
          <a:lstStyle/>
          <a:p>
            <a:r>
              <a:rPr lang="de-DE"/>
              <a:t>– 6th of October Badya</a:t>
            </a:r>
            <a:endParaRPr lang="de-DE" dirty="0"/>
          </a:p>
        </p:txBody>
      </p:sp>
      <p:sp>
        <p:nvSpPr>
          <p:cNvPr id="7" name="Foliennummernplatzhalter 6"/>
          <p:cNvSpPr>
            <a:spLocks noGrp="1"/>
          </p:cNvSpPr>
          <p:nvPr>
            <p:ph type="sldNum" sz="quarter" idx="20"/>
          </p:nvPr>
        </p:nvSpPr>
        <p:spPr/>
        <p:txBody>
          <a:bodyPr/>
          <a:lstStyle/>
          <a:p>
            <a:fld id="{B8814EFE-12DF-CD46-B74F-1F3511EF86CB}" type="slidenum">
              <a:rPr lang="de-DE" smtClean="0"/>
              <a:pPr/>
              <a:t>‹#›</a:t>
            </a:fld>
            <a:endParaRPr lang="de-DE"/>
          </a:p>
        </p:txBody>
      </p:sp>
    </p:spTree>
    <p:extLst>
      <p:ext uri="{BB962C8B-B14F-4D97-AF65-F5344CB8AC3E}">
        <p14:creationId xmlns:p14="http://schemas.microsoft.com/office/powerpoint/2010/main" val="5217361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941988" y="5313389"/>
            <a:ext cx="3288856" cy="304271"/>
          </a:xfrm>
          <a:prstGeom prst="rect">
            <a:avLst/>
          </a:prstGeom>
        </p:spPr>
        <p:txBody>
          <a:bodyPr vert="horz" lIns="0" tIns="0" rIns="0" bIns="0" rtlCol="0" anchor="ctr"/>
          <a:lstStyle>
            <a:lvl1pPr algn="l">
              <a:defRPr sz="900">
                <a:solidFill>
                  <a:schemeClr val="tx1"/>
                </a:solidFill>
                <a:latin typeface="Arial"/>
                <a:cs typeface="Arial"/>
              </a:defRPr>
            </a:lvl1pPr>
          </a:lstStyle>
          <a:p>
            <a:r>
              <a:rPr lang="de-DE"/>
              <a:t>– 6th of October Badya</a:t>
            </a:r>
            <a:endParaRPr lang="de-DE" dirty="0"/>
          </a:p>
        </p:txBody>
      </p:sp>
      <p:pic>
        <p:nvPicPr>
          <p:cNvPr id="7" name="Bild 6"/>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8247008" y="5399323"/>
            <a:ext cx="512064" cy="127560"/>
          </a:xfrm>
          <a:prstGeom prst="rect">
            <a:avLst/>
          </a:prstGeom>
        </p:spPr>
      </p:pic>
      <p:cxnSp>
        <p:nvCxnSpPr>
          <p:cNvPr id="9" name="Gerade Verbindung 8"/>
          <p:cNvCxnSpPr/>
          <p:nvPr/>
        </p:nvCxnSpPr>
        <p:spPr>
          <a:xfrm>
            <a:off x="468000" y="5220000"/>
            <a:ext cx="828000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Foliennummernplatzhalter 1"/>
          <p:cNvSpPr>
            <a:spLocks noGrp="1"/>
          </p:cNvSpPr>
          <p:nvPr>
            <p:ph type="sldNum" sz="quarter" idx="4"/>
          </p:nvPr>
        </p:nvSpPr>
        <p:spPr>
          <a:xfrm>
            <a:off x="4340225" y="5313918"/>
            <a:ext cx="457200" cy="303212"/>
          </a:xfrm>
          <a:prstGeom prst="rect">
            <a:avLst/>
          </a:prstGeom>
        </p:spPr>
        <p:txBody>
          <a:bodyPr vert="horz" lIns="0" tIns="0" rIns="0" bIns="0" rtlCol="0" anchor="ctr" anchorCtr="0"/>
          <a:lstStyle>
            <a:lvl1pPr algn="ctr">
              <a:defRPr sz="900">
                <a:solidFill>
                  <a:schemeClr val="tx1"/>
                </a:solidFill>
              </a:defRPr>
            </a:lvl1pPr>
          </a:lstStyle>
          <a:p>
            <a:fld id="{B8814EFE-12DF-CD46-B74F-1F3511EF86CB}" type="slidenum">
              <a:rPr lang="de-DE"/>
              <a:pPr/>
              <a:t>‹#›</a:t>
            </a:fld>
            <a:endParaRPr lang="de-DE"/>
          </a:p>
        </p:txBody>
      </p:sp>
      <p:sp>
        <p:nvSpPr>
          <p:cNvPr id="2" name="Datumsplatzhalter 1"/>
          <p:cNvSpPr>
            <a:spLocks noGrp="1"/>
          </p:cNvSpPr>
          <p:nvPr>
            <p:ph type="dt" sz="half" idx="2"/>
          </p:nvPr>
        </p:nvSpPr>
        <p:spPr>
          <a:xfrm>
            <a:off x="457201" y="5313918"/>
            <a:ext cx="594168" cy="303212"/>
          </a:xfrm>
          <a:prstGeom prst="rect">
            <a:avLst/>
          </a:prstGeom>
        </p:spPr>
        <p:txBody>
          <a:bodyPr vert="horz" lIns="0" tIns="45720" rIns="0" bIns="45720" rtlCol="0" anchor="ctr"/>
          <a:lstStyle>
            <a:lvl1pPr algn="l">
              <a:defRPr sz="900">
                <a:solidFill>
                  <a:schemeClr val="tx1"/>
                </a:solidFill>
              </a:defRPr>
            </a:lvl1pPr>
          </a:lstStyle>
          <a:p>
            <a:r>
              <a:rPr lang="de-DE"/>
              <a:t>29.03.18</a:t>
            </a:r>
            <a:endParaRPr lang="de-DE" dirty="0"/>
          </a:p>
        </p:txBody>
      </p:sp>
    </p:spTree>
    <p:extLst>
      <p:ext uri="{BB962C8B-B14F-4D97-AF65-F5344CB8AC3E}">
        <p14:creationId xmlns:p14="http://schemas.microsoft.com/office/powerpoint/2010/main" val="3712320320"/>
      </p:ext>
    </p:extLst>
  </p:cSld>
  <p:clrMap bg1="lt1" tx1="dk1" bg2="lt2" tx2="dk2" accent1="accent1" accent2="accent2" accent3="accent3" accent4="accent4" accent5="accent5" accent6="accent6" hlink="hlink" folHlink="folHlink"/>
  <p:sldLayoutIdLst>
    <p:sldLayoutId id="2147483666" r:id="rId1"/>
    <p:sldLayoutId id="2147483665" r:id="rId2"/>
    <p:sldLayoutId id="2147483649" r:id="rId3"/>
    <p:sldLayoutId id="2147483662" r:id="rId4"/>
    <p:sldLayoutId id="2147483668" r:id="rId5"/>
    <p:sldLayoutId id="2147483693" r:id="rId6"/>
    <p:sldLayoutId id="2147483691" r:id="rId7"/>
    <p:sldLayoutId id="2147483688" r:id="rId8"/>
    <p:sldLayoutId id="2147483664" r:id="rId9"/>
    <p:sldLayoutId id="2147483661" r:id="rId10"/>
    <p:sldLayoutId id="2147483697" r:id="rId11"/>
    <p:sldLayoutId id="2147483674" r:id="rId12"/>
    <p:sldLayoutId id="2147483696" r:id="rId13"/>
    <p:sldLayoutId id="2147483670" r:id="rId14"/>
    <p:sldLayoutId id="2147483676" r:id="rId15"/>
    <p:sldLayoutId id="2147483675" r:id="rId16"/>
    <p:sldLayoutId id="2147483694" r:id="rId17"/>
    <p:sldLayoutId id="2147483671" r:id="rId18"/>
    <p:sldLayoutId id="2147483672" r:id="rId19"/>
    <p:sldLayoutId id="2147483695" r:id="rId20"/>
    <p:sldLayoutId id="2147483690" r:id="rId21"/>
    <p:sldLayoutId id="2147483687" r:id="rId22"/>
    <p:sldLayoutId id="2147483689" r:id="rId23"/>
    <p:sldLayoutId id="2147483680" r:id="rId24"/>
    <p:sldLayoutId id="2147483681" r:id="rId25"/>
    <p:sldLayoutId id="2147483679" r:id="rId26"/>
    <p:sldLayoutId id="2147483673" r:id="rId27"/>
    <p:sldLayoutId id="2147483663" r:id="rId28"/>
    <p:sldLayoutId id="2147483669" r:id="rId29"/>
    <p:sldLayoutId id="2147483683" r:id="rId30"/>
    <p:sldLayoutId id="2147483682" r:id="rId31"/>
    <p:sldLayoutId id="2147483684" r:id="rId32"/>
    <p:sldLayoutId id="2147483686" r:id="rId33"/>
    <p:sldLayoutId id="2147483685" r:id="rId34"/>
    <p:sldLayoutId id="2147483692" r:id="rId35"/>
    <p:sldLayoutId id="2147483667" r:id="rId36"/>
    <p:sldLayoutId id="2147483677" r:id="rId37"/>
    <p:sldLayoutId id="2147483678" r:id="rId38"/>
    <p:sldLayoutId id="2147483698" r:id="rId39"/>
    <p:sldLayoutId id="2147483699" r:id="rId40"/>
    <p:sldLayoutId id="2147483700" r:id="rId41"/>
    <p:sldLayoutId id="2147483702" r:id="rId4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8147" t="4188" r="14805" b="21291"/>
          <a:stretch/>
        </p:blipFill>
        <p:spPr>
          <a:xfrm>
            <a:off x="-19050" y="-28575"/>
            <a:ext cx="9172575" cy="5734050"/>
          </a:xfrm>
        </p:spPr>
      </p:pic>
      <p:sp>
        <p:nvSpPr>
          <p:cNvPr id="3" name="Textplatzhalter 2"/>
          <p:cNvSpPr>
            <a:spLocks noGrp="1"/>
          </p:cNvSpPr>
          <p:nvPr>
            <p:ph type="body" sz="quarter" idx="16"/>
          </p:nvPr>
        </p:nvSpPr>
        <p:spPr/>
        <p:txBody>
          <a:bodyPr/>
          <a:lstStyle/>
          <a:p>
            <a:endParaRPr lang="de-DE" dirty="0"/>
          </a:p>
        </p:txBody>
      </p:sp>
      <p:sp>
        <p:nvSpPr>
          <p:cNvPr id="4" name="Textplatzhalter 3"/>
          <p:cNvSpPr>
            <a:spLocks noGrp="1"/>
          </p:cNvSpPr>
          <p:nvPr>
            <p:ph type="body" sz="quarter" idx="14"/>
          </p:nvPr>
        </p:nvSpPr>
        <p:spPr/>
        <p:txBody>
          <a:bodyPr/>
          <a:lstStyle/>
          <a:p>
            <a:endParaRPr lang="de-DE" b="1" dirty="0"/>
          </a:p>
          <a:p>
            <a:endParaRPr lang="de-DE" b="1" dirty="0"/>
          </a:p>
          <a:p>
            <a:endParaRPr lang="de-DE" b="1" dirty="0"/>
          </a:p>
          <a:p>
            <a:r>
              <a:rPr lang="de-DE" b="1" dirty="0"/>
              <a:t>6th of October City I Stage 3 Report – 29.03.2018</a:t>
            </a:r>
          </a:p>
        </p:txBody>
      </p:sp>
      <p:sp>
        <p:nvSpPr>
          <p:cNvPr id="5" name="Textplatzhalter 4"/>
          <p:cNvSpPr>
            <a:spLocks noGrp="1"/>
          </p:cNvSpPr>
          <p:nvPr>
            <p:ph type="body" sz="quarter" idx="17"/>
          </p:nvPr>
        </p:nvSpPr>
        <p:spPr/>
        <p:txBody>
          <a:bodyPr/>
          <a:lstStyle/>
          <a:p>
            <a:endParaRPr lang="de-DE" dirty="0"/>
          </a:p>
        </p:txBody>
      </p:sp>
      <p:sp>
        <p:nvSpPr>
          <p:cNvPr id="6" name="Textplatzhalter 5"/>
          <p:cNvSpPr>
            <a:spLocks noGrp="1"/>
          </p:cNvSpPr>
          <p:nvPr>
            <p:ph type="body" sz="quarter" idx="13"/>
          </p:nvPr>
        </p:nvSpPr>
        <p:spPr/>
        <p:txBody>
          <a:bodyPr/>
          <a:lstStyle/>
          <a:p>
            <a:r>
              <a:rPr lang="de-DE" dirty="0"/>
              <a:t>BADYA– New Beginnings</a:t>
            </a:r>
          </a:p>
        </p:txBody>
      </p:sp>
    </p:spTree>
    <p:extLst>
      <p:ext uri="{BB962C8B-B14F-4D97-AF65-F5344CB8AC3E}">
        <p14:creationId xmlns:p14="http://schemas.microsoft.com/office/powerpoint/2010/main" val="23287247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Public Transport Connections</a:t>
            </a:r>
            <a:endParaRPr lang="de-DE" dirty="0"/>
          </a:p>
        </p:txBody>
      </p:sp>
      <p:sp>
        <p:nvSpPr>
          <p:cNvPr id="3" name="Textplatzhalter 2"/>
          <p:cNvSpPr>
            <a:spLocks noGrp="1"/>
          </p:cNvSpPr>
          <p:nvPr>
            <p:ph type="body" sz="quarter" idx="10"/>
          </p:nvPr>
        </p:nvSpPr>
        <p:spPr/>
        <p:txBody>
          <a:bodyPr/>
          <a:lstStyle/>
          <a:p>
            <a:r>
              <a:rPr lang="de-DE" dirty="0"/>
              <a:t>01 </a:t>
            </a:r>
            <a:r>
              <a:rPr lang="de-DE" dirty="0" err="1"/>
              <a:t>Surroundings</a:t>
            </a:r>
            <a:r>
              <a:rPr lang="de-DE" dirty="0"/>
              <a:t> Analysis</a:t>
            </a:r>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10</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pic>
        <p:nvPicPr>
          <p:cNvPr id="10" name="Picture 9">
            <a:extLst>
              <a:ext uri="{FF2B5EF4-FFF2-40B4-BE49-F238E27FC236}">
                <a16:creationId xmlns:a16="http://schemas.microsoft.com/office/drawing/2014/main" xmlns="" id="{EC741A2A-296D-4971-A551-FC4918EB1F1A}"/>
              </a:ext>
            </a:extLst>
          </p:cNvPr>
          <p:cNvPicPr>
            <a:picLocks noChangeAspect="1"/>
          </p:cNvPicPr>
          <p:nvPr/>
        </p:nvPicPr>
        <p:blipFill>
          <a:blip r:embed="rId3"/>
          <a:stretch>
            <a:fillRect/>
          </a:stretch>
        </p:blipFill>
        <p:spPr>
          <a:xfrm>
            <a:off x="2700670" y="922542"/>
            <a:ext cx="6358270" cy="4246318"/>
          </a:xfrm>
          <a:prstGeom prst="rect">
            <a:avLst/>
          </a:prstGeom>
        </p:spPr>
      </p:pic>
      <p:sp>
        <p:nvSpPr>
          <p:cNvPr id="12" name="Titel 1">
            <a:extLst>
              <a:ext uri="{FF2B5EF4-FFF2-40B4-BE49-F238E27FC236}">
                <a16:creationId xmlns:a16="http://schemas.microsoft.com/office/drawing/2014/main" xmlns="" id="{A2AC5B70-F135-42C0-87FF-FCCA0D1C4B4A}"/>
              </a:ext>
            </a:extLst>
          </p:cNvPr>
          <p:cNvSpPr txBox="1">
            <a:spLocks/>
          </p:cNvSpPr>
          <p:nvPr/>
        </p:nvSpPr>
        <p:spPr>
          <a:xfrm>
            <a:off x="468001" y="1272971"/>
            <a:ext cx="2043552" cy="4040947"/>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r>
              <a:rPr lang="en-GB" sz="1000" b="1" dirty="0">
                <a:latin typeface="+mn-lt"/>
              </a:rPr>
              <a:t>Metro Line 4 –Monorail – BRT – High Speed Train</a:t>
            </a:r>
          </a:p>
          <a:p>
            <a:endParaRPr lang="en-GB" sz="1000" b="1" dirty="0">
              <a:latin typeface="+mn-lt"/>
            </a:endParaRPr>
          </a:p>
          <a:p>
            <a:pPr marL="285750" indent="-285750">
              <a:buFont typeface="Arial" panose="020B0604020202020204" pitchFamily="34" charset="0"/>
              <a:buChar char="•"/>
            </a:pPr>
            <a:r>
              <a:rPr lang="en-GB" sz="1000" dirty="0">
                <a:latin typeface="+mn-lt"/>
              </a:rPr>
              <a:t>Extension of planned line</a:t>
            </a:r>
            <a:br>
              <a:rPr lang="en-GB" sz="1000" dirty="0">
                <a:latin typeface="+mn-lt"/>
              </a:rPr>
            </a:br>
            <a:endParaRPr lang="en-GB" sz="1000" dirty="0">
              <a:latin typeface="+mn-lt"/>
            </a:endParaRPr>
          </a:p>
          <a:p>
            <a:pPr marL="285750" indent="-285750">
              <a:buFont typeface="Arial" panose="020B0604020202020204" pitchFamily="34" charset="0"/>
              <a:buChar char="•"/>
            </a:pPr>
            <a:r>
              <a:rPr lang="en-GB" sz="1000" dirty="0">
                <a:latin typeface="+mn-lt"/>
              </a:rPr>
              <a:t>Approx. 45 km (30-45 min to Central Cairo (e.g. Sadat Interchange to line </a:t>
            </a:r>
            <a:br>
              <a:rPr lang="en-GB" sz="1000" dirty="0">
                <a:latin typeface="+mn-lt"/>
              </a:rPr>
            </a:br>
            <a:r>
              <a:rPr lang="en-GB" sz="1000" dirty="0">
                <a:latin typeface="+mn-lt"/>
              </a:rPr>
              <a:t>1 &amp; 2)</a:t>
            </a:r>
            <a:br>
              <a:rPr lang="en-GB" sz="1000" dirty="0">
                <a:latin typeface="+mn-lt"/>
              </a:rPr>
            </a:br>
            <a:endParaRPr lang="en-GB" sz="1000" dirty="0">
              <a:latin typeface="+mn-lt"/>
            </a:endParaRPr>
          </a:p>
          <a:p>
            <a:pPr marL="285750" indent="-285750">
              <a:buFont typeface="Arial" panose="020B0604020202020204" pitchFamily="34" charset="0"/>
              <a:buChar char="•"/>
            </a:pPr>
            <a:r>
              <a:rPr lang="en-GB" sz="1000" dirty="0">
                <a:latin typeface="+mn-lt"/>
              </a:rPr>
              <a:t>Metro: Fastest and most convenient mass transit</a:t>
            </a:r>
            <a:br>
              <a:rPr lang="en-GB" sz="1000" dirty="0">
                <a:latin typeface="+mn-lt"/>
              </a:rPr>
            </a:br>
            <a:endParaRPr lang="en-GB" sz="1000" dirty="0">
              <a:latin typeface="+mn-lt"/>
            </a:endParaRPr>
          </a:p>
          <a:p>
            <a:pPr marL="285750" indent="-285750">
              <a:buFont typeface="Arial" panose="020B0604020202020204" pitchFamily="34" charset="0"/>
              <a:buChar char="•"/>
            </a:pPr>
            <a:r>
              <a:rPr lang="en-GB" sz="1000" dirty="0">
                <a:latin typeface="+mn-lt"/>
              </a:rPr>
              <a:t>Only acceptable connection for commuters (Max. 1 hour travel time, max. 1 interchange)</a:t>
            </a:r>
          </a:p>
        </p:txBody>
      </p:sp>
    </p:spTree>
    <p:extLst>
      <p:ext uri="{BB962C8B-B14F-4D97-AF65-F5344CB8AC3E}">
        <p14:creationId xmlns:p14="http://schemas.microsoft.com/office/powerpoint/2010/main" val="3014038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Public Transport Connections</a:t>
            </a:r>
            <a:endParaRPr lang="de-DE" dirty="0"/>
          </a:p>
        </p:txBody>
      </p:sp>
      <p:sp>
        <p:nvSpPr>
          <p:cNvPr id="3" name="Textplatzhalter 2"/>
          <p:cNvSpPr>
            <a:spLocks noGrp="1"/>
          </p:cNvSpPr>
          <p:nvPr>
            <p:ph type="body" sz="quarter" idx="10"/>
          </p:nvPr>
        </p:nvSpPr>
        <p:spPr/>
        <p:txBody>
          <a:bodyPr/>
          <a:lstStyle/>
          <a:p>
            <a:r>
              <a:rPr lang="de-DE" dirty="0"/>
              <a:t>01 </a:t>
            </a:r>
            <a:r>
              <a:rPr lang="de-DE" dirty="0" err="1"/>
              <a:t>Surroundings</a:t>
            </a:r>
            <a:r>
              <a:rPr lang="de-DE" dirty="0"/>
              <a:t> Analysis</a:t>
            </a:r>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11</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11" name="Titel 1"/>
          <p:cNvSpPr txBox="1">
            <a:spLocks/>
          </p:cNvSpPr>
          <p:nvPr/>
        </p:nvSpPr>
        <p:spPr>
          <a:xfrm>
            <a:off x="468001" y="1272971"/>
            <a:ext cx="2043552" cy="4040947"/>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r>
              <a:rPr lang="en-GB" sz="1000" b="1" dirty="0">
                <a:latin typeface="+mn-lt"/>
              </a:rPr>
              <a:t>Monorail</a:t>
            </a:r>
          </a:p>
          <a:p>
            <a:endParaRPr lang="en-GB" sz="1000" b="1" dirty="0">
              <a:latin typeface="+mn-lt"/>
            </a:endParaRPr>
          </a:p>
        </p:txBody>
      </p:sp>
      <p:pic>
        <p:nvPicPr>
          <p:cNvPr id="20" name="Picture 19">
            <a:extLst>
              <a:ext uri="{FF2B5EF4-FFF2-40B4-BE49-F238E27FC236}">
                <a16:creationId xmlns:a16="http://schemas.microsoft.com/office/drawing/2014/main" xmlns="" id="{461B05D7-9ED3-4966-9E5D-D6FC7F6AFAD4}"/>
              </a:ext>
            </a:extLst>
          </p:cNvPr>
          <p:cNvPicPr>
            <a:picLocks noChangeAspect="1"/>
          </p:cNvPicPr>
          <p:nvPr/>
        </p:nvPicPr>
        <p:blipFill>
          <a:blip r:embed="rId3"/>
          <a:stretch>
            <a:fillRect/>
          </a:stretch>
        </p:blipFill>
        <p:spPr>
          <a:xfrm>
            <a:off x="2668772" y="850605"/>
            <a:ext cx="6131689" cy="4303714"/>
          </a:xfrm>
          <a:prstGeom prst="rect">
            <a:avLst/>
          </a:prstGeom>
        </p:spPr>
      </p:pic>
    </p:spTree>
    <p:extLst>
      <p:ext uri="{BB962C8B-B14F-4D97-AF65-F5344CB8AC3E}">
        <p14:creationId xmlns:p14="http://schemas.microsoft.com/office/powerpoint/2010/main" val="1213258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black"/>
                </a:solidFill>
                <a:effectLst/>
                <a:uLnTx/>
                <a:uFillTx/>
                <a:latin typeface="Arial"/>
                <a:ea typeface="+mn-ea"/>
                <a:cs typeface="+mn-cs"/>
              </a:rPr>
              <a:t>29.03.18</a:t>
            </a:r>
            <a:endParaRPr kumimoji="0" lang="de-DE"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Fußzeilenplatzhalter 2"/>
          <p:cNvSpPr>
            <a:spLocks noGrp="1"/>
          </p:cNvSpPr>
          <p:nvPr>
            <p:ph type="ftr" sz="quarter" idx="12"/>
          </p:nvPr>
        </p:nvSpPr>
        <p:spPr>
          <a:xfrm>
            <a:off x="1051369" y="5313389"/>
            <a:ext cx="3288856" cy="30427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black"/>
                </a:solidFill>
                <a:effectLst/>
                <a:uLnTx/>
                <a:uFillTx/>
                <a:latin typeface="Arial"/>
                <a:ea typeface="+mn-ea"/>
                <a:cs typeface="Arial"/>
              </a:rPr>
              <a:t>– 6th of October Badya</a:t>
            </a:r>
            <a:endParaRPr kumimoji="0" lang="de-DE"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Foliennummernplatzhalter 3"/>
          <p:cNvSpPr>
            <a:spLocks noGrp="1"/>
          </p:cNvSpPr>
          <p:nvPr>
            <p:ph type="sldNum" sz="quarter" idx="1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8814EFE-12DF-CD46-B74F-1F3511EF86CB}" type="slidenum">
              <a:rPr kumimoji="0" lang="de-DE" sz="900" b="0" i="0" u="none" strike="noStrike" kern="1200" cap="none" spc="0" normalizeH="0" baseline="0" noProof="0" smtClean="0">
                <a:ln>
                  <a:noFill/>
                </a:ln>
                <a:solidFill>
                  <a:prstClr val="black"/>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5" name="Textfeld 4"/>
          <p:cNvSpPr txBox="1"/>
          <p:nvPr/>
        </p:nvSpPr>
        <p:spPr>
          <a:xfrm>
            <a:off x="166255" y="1326482"/>
            <a:ext cx="8775864" cy="1200329"/>
          </a:xfrm>
          <a:prstGeom prst="rect">
            <a:avLst/>
          </a:prstGeom>
          <a:noFill/>
        </p:spPr>
        <p:txBody>
          <a:bodyPr wrap="square" numCol="2" rtlCol="0">
            <a:spAutoFit/>
          </a:bodyPr>
          <a:lstStyle/>
          <a:p>
            <a:pPr marL="342900" marR="0" lvl="0" indent="-342900" algn="l" defTabSz="457200" rtl="0" eaLnBrk="1" fontAlgn="auto" latinLnBrk="0" hangingPunct="1">
              <a:lnSpc>
                <a:spcPct val="200000"/>
              </a:lnSpc>
              <a:spcBef>
                <a:spcPts val="0"/>
              </a:spcBef>
              <a:spcAft>
                <a:spcPts val="0"/>
              </a:spcAft>
              <a:buClrTx/>
              <a:buSzTx/>
              <a:buFont typeface="+mj-lt"/>
              <a:buAutoNum type="arabicPeriod"/>
              <a:tabLst/>
              <a:defRPr/>
            </a:pPr>
            <a:r>
              <a:rPr lang="en-US" b="1" dirty="0">
                <a:solidFill>
                  <a:srgbClr val="AEC528"/>
                </a:solidFill>
                <a:latin typeface="SansSerif" panose="00000400000000000000" pitchFamily="2" charset="2"/>
                <a:cs typeface="Aharoni" panose="02010803020104030203" pitchFamily="2" charset="-79"/>
              </a:rPr>
              <a:t>Site Connection</a:t>
            </a:r>
          </a:p>
          <a:p>
            <a:pPr marL="342900" marR="0" lvl="0" indent="-342900" algn="l" defTabSz="457200" rtl="0" eaLnBrk="1" fontAlgn="auto" latinLnBrk="0" hangingPunct="1">
              <a:lnSpc>
                <a:spcPct val="2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effectLst/>
                <a:uLnTx/>
                <a:uFillTx/>
                <a:latin typeface="SansSerif" panose="00000400000000000000" pitchFamily="2" charset="2"/>
                <a:ea typeface="+mn-ea"/>
                <a:cs typeface="Aharoni" panose="02010803020104030203" pitchFamily="2" charset="-79"/>
              </a:rPr>
              <a:t>Non-Residential &amp; Special Land Use</a:t>
            </a:r>
          </a:p>
        </p:txBody>
      </p:sp>
    </p:spTree>
    <p:extLst>
      <p:ext uri="{BB962C8B-B14F-4D97-AF65-F5344CB8AC3E}">
        <p14:creationId xmlns:p14="http://schemas.microsoft.com/office/powerpoint/2010/main" val="1952739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047" y="906446"/>
            <a:ext cx="5374427" cy="4314065"/>
          </a:xfrm>
          <a:prstGeom prst="rect">
            <a:avLst/>
          </a:prstGeom>
        </p:spPr>
      </p:pic>
      <p:sp>
        <p:nvSpPr>
          <p:cNvPr id="2" name="Titel 1"/>
          <p:cNvSpPr>
            <a:spLocks noGrp="1"/>
          </p:cNvSpPr>
          <p:nvPr>
            <p:ph type="title"/>
          </p:nvPr>
        </p:nvSpPr>
        <p:spPr>
          <a:xfrm>
            <a:off x="467999" y="468000"/>
            <a:ext cx="8279125" cy="432752"/>
          </a:xfrm>
        </p:spPr>
        <p:txBody>
          <a:bodyPr/>
          <a:lstStyle/>
          <a:p>
            <a:r>
              <a:rPr lang="de-DE" dirty="0" err="1"/>
              <a:t>Centre</a:t>
            </a:r>
            <a:r>
              <a:rPr lang="de-DE" dirty="0"/>
              <a:t> Development Approach</a:t>
            </a:r>
          </a:p>
        </p:txBody>
      </p:sp>
      <p:sp>
        <p:nvSpPr>
          <p:cNvPr id="3" name="Textplatzhalter 2"/>
          <p:cNvSpPr>
            <a:spLocks noGrp="1"/>
          </p:cNvSpPr>
          <p:nvPr>
            <p:ph type="body" sz="quarter" idx="10"/>
          </p:nvPr>
        </p:nvSpPr>
        <p:spPr/>
        <p:txBody>
          <a:bodyPr/>
          <a:lstStyle/>
          <a:p>
            <a:r>
              <a:rPr lang="de-DE" dirty="0"/>
              <a:t>03 Design </a:t>
            </a:r>
            <a:r>
              <a:rPr lang="de-DE" dirty="0" err="1"/>
              <a:t>Principles</a:t>
            </a:r>
            <a:endParaRPr lang="de-DE" dirty="0"/>
          </a:p>
          <a:p>
            <a:endParaRPr lang="de-DE" dirty="0"/>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13</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10" name="Textfeld 9"/>
          <p:cNvSpPr txBox="1"/>
          <p:nvPr/>
        </p:nvSpPr>
        <p:spPr>
          <a:xfrm>
            <a:off x="457201" y="1137036"/>
            <a:ext cx="2761487" cy="4247317"/>
          </a:xfrm>
          <a:prstGeom prst="rect">
            <a:avLst/>
          </a:prstGeom>
          <a:noFill/>
        </p:spPr>
        <p:txBody>
          <a:bodyPr wrap="square" rtlCol="0">
            <a:spAutoFit/>
          </a:bodyPr>
          <a:lstStyle/>
          <a:p>
            <a:pPr marL="285750" indent="-285750">
              <a:buFont typeface="Arial" panose="020B0604020202020204" pitchFamily="34" charset="0"/>
              <a:buChar char="•"/>
            </a:pPr>
            <a:r>
              <a:rPr lang="en-GB" sz="1000" dirty="0"/>
              <a:t>Large retail and commercial spine leading from the entrance of the 6th of </a:t>
            </a:r>
            <a:r>
              <a:rPr lang="en-GB" sz="1000" b="1" dirty="0"/>
              <a:t>October City </a:t>
            </a:r>
            <a:r>
              <a:rPr lang="en-GB" sz="1000" dirty="0"/>
              <a:t>to the </a:t>
            </a:r>
            <a:r>
              <a:rPr lang="en-GB" sz="1000" b="1" dirty="0"/>
              <a:t>city centre</a:t>
            </a:r>
          </a:p>
          <a:p>
            <a:pPr marL="285750" indent="-285750">
              <a:buFont typeface="Arial" panose="020B0604020202020204" pitchFamily="34" charset="0"/>
              <a:buChar char="•"/>
            </a:pPr>
            <a:r>
              <a:rPr lang="en-GB" sz="1000" dirty="0"/>
              <a:t>City centre of the 6th of October City still holds a great development potential</a:t>
            </a:r>
          </a:p>
          <a:p>
            <a:pPr marL="285750" indent="-285750">
              <a:buFont typeface="Arial" panose="020B0604020202020204" pitchFamily="34" charset="0"/>
              <a:buChar char="•"/>
            </a:pPr>
            <a:r>
              <a:rPr lang="en-GB" sz="1000" dirty="0"/>
              <a:t>There is potential to connect the future </a:t>
            </a:r>
            <a:r>
              <a:rPr lang="en-GB" sz="1000" u="sng" dirty="0"/>
              <a:t>centre of </a:t>
            </a:r>
            <a:r>
              <a:rPr lang="en-GB" sz="1000" u="sng" dirty="0" err="1"/>
              <a:t>Badya</a:t>
            </a:r>
            <a:r>
              <a:rPr lang="en-GB" sz="1000" u="sng" dirty="0"/>
              <a:t> City to the </a:t>
            </a:r>
            <a:r>
              <a:rPr lang="en-GB" sz="1000" u="sng" dirty="0">
                <a:highlight>
                  <a:srgbClr val="FFFF00"/>
                </a:highlight>
              </a:rPr>
              <a:t>existing centre structure</a:t>
            </a:r>
            <a:r>
              <a:rPr lang="en-GB" sz="1000" dirty="0">
                <a:highlight>
                  <a:srgbClr val="FFFF00"/>
                </a:highlight>
              </a:rPr>
              <a:t> </a:t>
            </a:r>
            <a:r>
              <a:rPr lang="en-GB" sz="1000" dirty="0"/>
              <a:t>in the 6th of October in order to generate an integrated commercial area and to take advantage of synergies</a:t>
            </a:r>
          </a:p>
          <a:p>
            <a:pPr marL="285750" indent="-285750">
              <a:buFont typeface="Arial" panose="020B0604020202020204" pitchFamily="34" charset="0"/>
              <a:buChar char="•"/>
            </a:pPr>
            <a:r>
              <a:rPr lang="en-GB" sz="1000" dirty="0"/>
              <a:t>Ensure a strong connectivity through a </a:t>
            </a:r>
            <a:r>
              <a:rPr lang="en-GB" sz="1000" b="1" dirty="0">
                <a:highlight>
                  <a:srgbClr val="FFFF00"/>
                </a:highlight>
              </a:rPr>
              <a:t>decentralised centralisation </a:t>
            </a:r>
            <a:r>
              <a:rPr lang="en-GB" sz="1000" dirty="0"/>
              <a:t>approach and efficient connections on site</a:t>
            </a:r>
          </a:p>
          <a:p>
            <a:pPr marL="285750" indent="-285750">
              <a:buFont typeface="Arial" panose="020B0604020202020204" pitchFamily="34" charset="0"/>
              <a:buChar char="•"/>
            </a:pPr>
            <a:r>
              <a:rPr lang="en-GB" sz="1000" dirty="0"/>
              <a:t>A well designed, </a:t>
            </a:r>
            <a:r>
              <a:rPr lang="en-GB" sz="1000" b="1" dirty="0"/>
              <a:t>high class centre </a:t>
            </a:r>
            <a:r>
              <a:rPr lang="en-GB" sz="1000" dirty="0"/>
              <a:t>on the Oasis site could </a:t>
            </a:r>
            <a:r>
              <a:rPr lang="en-GB" sz="1000" u="sng" dirty="0"/>
              <a:t>fill a gap </a:t>
            </a:r>
            <a:r>
              <a:rPr lang="en-GB" sz="1000" dirty="0"/>
              <a:t>in the existing commercial offers and attract customers from compounds outside </a:t>
            </a:r>
            <a:r>
              <a:rPr lang="en-GB" sz="1000" dirty="0" err="1"/>
              <a:t>Badya</a:t>
            </a:r>
            <a:r>
              <a:rPr lang="en-GB" sz="1000" dirty="0"/>
              <a:t> City. This could have a positive effect on the commercial revenue of the </a:t>
            </a:r>
            <a:r>
              <a:rPr lang="en-GB" sz="1000" dirty="0" err="1"/>
              <a:t>Badya</a:t>
            </a:r>
            <a:r>
              <a:rPr lang="en-GB" sz="1000" dirty="0"/>
              <a:t> City centre and result in an active urban centre at a relatively early stage of the project</a:t>
            </a:r>
          </a:p>
          <a:p>
            <a:pPr marL="285750" indent="-285750">
              <a:buFont typeface="Arial" panose="020B0604020202020204" pitchFamily="34" charset="0"/>
              <a:buChar char="•"/>
            </a:pPr>
            <a:r>
              <a:rPr lang="en-GB" sz="1000" dirty="0"/>
              <a:t>Keep opportunity to connect with possible </a:t>
            </a:r>
            <a:r>
              <a:rPr lang="en-GB" sz="1000" dirty="0">
                <a:highlight>
                  <a:srgbClr val="FFFF00"/>
                </a:highlight>
              </a:rPr>
              <a:t>future developments </a:t>
            </a:r>
            <a:r>
              <a:rPr lang="en-GB" sz="1000" dirty="0"/>
              <a:t>in the south and in the west</a:t>
            </a:r>
          </a:p>
          <a:p>
            <a:pPr marL="285750" indent="-285750">
              <a:buFont typeface="Arial" panose="020B0604020202020204" pitchFamily="34" charset="0"/>
              <a:buChar char="•"/>
            </a:pPr>
            <a:endParaRPr lang="en-GB" sz="1000" dirty="0"/>
          </a:p>
        </p:txBody>
      </p:sp>
    </p:spTree>
    <p:extLst>
      <p:ext uri="{BB962C8B-B14F-4D97-AF65-F5344CB8AC3E}">
        <p14:creationId xmlns:p14="http://schemas.microsoft.com/office/powerpoint/2010/main" val="137983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933" y="251564"/>
            <a:ext cx="6747684" cy="5202246"/>
          </a:xfrm>
          <a:prstGeom prst="rect">
            <a:avLst/>
          </a:prstGeom>
        </p:spPr>
      </p:pic>
      <p:sp>
        <p:nvSpPr>
          <p:cNvPr id="2" name="Titel 1"/>
          <p:cNvSpPr>
            <a:spLocks noGrp="1"/>
          </p:cNvSpPr>
          <p:nvPr>
            <p:ph type="title"/>
          </p:nvPr>
        </p:nvSpPr>
        <p:spPr>
          <a:xfrm>
            <a:off x="467999" y="468000"/>
            <a:ext cx="8279125" cy="432752"/>
          </a:xfrm>
        </p:spPr>
        <p:txBody>
          <a:bodyPr/>
          <a:lstStyle/>
          <a:p>
            <a:r>
              <a:rPr lang="de-DE" dirty="0" err="1"/>
              <a:t>Programming</a:t>
            </a:r>
            <a:r>
              <a:rPr lang="de-DE" dirty="0"/>
              <a:t> </a:t>
            </a:r>
            <a:r>
              <a:rPr lang="de-DE" dirty="0" err="1"/>
              <a:t>for</a:t>
            </a:r>
            <a:r>
              <a:rPr lang="de-DE" dirty="0"/>
              <a:t> Urban Center</a:t>
            </a:r>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14</a:t>
            </a:fld>
            <a:endParaRPr lang="de-DE" dirty="0"/>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11" name="Textfeld 10"/>
          <p:cNvSpPr txBox="1"/>
          <p:nvPr/>
        </p:nvSpPr>
        <p:spPr>
          <a:xfrm>
            <a:off x="330316" y="1347117"/>
            <a:ext cx="2634110" cy="2092881"/>
          </a:xfrm>
          <a:prstGeom prst="rect">
            <a:avLst/>
          </a:prstGeom>
          <a:noFill/>
        </p:spPr>
        <p:txBody>
          <a:bodyPr wrap="square" rtlCol="0">
            <a:spAutoFit/>
          </a:bodyPr>
          <a:lstStyle/>
          <a:p>
            <a:pPr marL="285750" indent="-285750">
              <a:buFont typeface="Arial" panose="020B0604020202020204" pitchFamily="34" charset="0"/>
              <a:buChar char="•"/>
            </a:pPr>
            <a:r>
              <a:rPr lang="en-GB" sz="1050" b="1" cap="small" dirty="0"/>
              <a:t>One main urban core </a:t>
            </a:r>
            <a:r>
              <a:rPr lang="en-GB" sz="1000" dirty="0"/>
              <a:t>area with large commercial, cultural, administration and office facilities that is adjacent to the university campus and the sports club</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1000" dirty="0"/>
              <a:t>Additional </a:t>
            </a:r>
            <a:r>
              <a:rPr lang="en-GB" sz="1000" b="1" dirty="0"/>
              <a:t>mixed-use commercial </a:t>
            </a:r>
            <a:r>
              <a:rPr lang="en-GB" sz="1050" b="1" cap="small" dirty="0"/>
              <a:t>district centres </a:t>
            </a:r>
            <a:r>
              <a:rPr lang="en-GB" sz="1000" dirty="0"/>
              <a:t>will be provided in each residential district and neighbourhood to ensure equal provision with everyday goods and social institutions throughout the development</a:t>
            </a:r>
          </a:p>
        </p:txBody>
      </p:sp>
      <p:sp>
        <p:nvSpPr>
          <p:cNvPr id="15" name="Textfeld 14"/>
          <p:cNvSpPr txBox="1"/>
          <p:nvPr/>
        </p:nvSpPr>
        <p:spPr>
          <a:xfrm>
            <a:off x="7533565" y="355106"/>
            <a:ext cx="1541106" cy="707886"/>
          </a:xfrm>
          <a:prstGeom prst="rect">
            <a:avLst/>
          </a:prstGeom>
          <a:noFill/>
        </p:spPr>
        <p:txBody>
          <a:bodyPr wrap="square" rtlCol="0">
            <a:spAutoFit/>
          </a:bodyPr>
          <a:lstStyle/>
          <a:p>
            <a:r>
              <a:rPr lang="de-DE" sz="800" b="1" dirty="0" err="1"/>
              <a:t>District</a:t>
            </a:r>
            <a:r>
              <a:rPr lang="de-DE" sz="800" b="1" dirty="0"/>
              <a:t> </a:t>
            </a:r>
            <a:r>
              <a:rPr lang="de-DE" sz="800" b="1" dirty="0" err="1"/>
              <a:t>Centres</a:t>
            </a:r>
            <a:endParaRPr lang="de-DE" sz="800" dirty="0"/>
          </a:p>
          <a:p>
            <a:pPr marL="171450" indent="-171450">
              <a:buFont typeface="Symbol" panose="05050102010706020507" pitchFamily="18" charset="2"/>
              <a:buChar char="-"/>
            </a:pPr>
            <a:r>
              <a:rPr lang="de-DE" sz="800" dirty="0"/>
              <a:t>Commercial</a:t>
            </a:r>
          </a:p>
          <a:p>
            <a:pPr marL="171450" indent="-171450">
              <a:buFont typeface="Symbol" panose="05050102010706020507" pitchFamily="18" charset="2"/>
              <a:buChar char="-"/>
            </a:pPr>
            <a:r>
              <a:rPr lang="de-DE" sz="800" dirty="0"/>
              <a:t>Retail</a:t>
            </a:r>
          </a:p>
          <a:p>
            <a:pPr marL="171450" indent="-171450">
              <a:buFont typeface="Symbol" panose="05050102010706020507" pitchFamily="18" charset="2"/>
              <a:buChar char="-"/>
            </a:pPr>
            <a:r>
              <a:rPr lang="de-DE" sz="800" dirty="0"/>
              <a:t>Office</a:t>
            </a:r>
          </a:p>
          <a:p>
            <a:pPr marL="171450" indent="-171450">
              <a:buFont typeface="Symbol" panose="05050102010706020507" pitchFamily="18" charset="2"/>
              <a:buChar char="-"/>
            </a:pPr>
            <a:r>
              <a:rPr lang="de-DE" sz="800" dirty="0" err="1"/>
              <a:t>Leisure</a:t>
            </a:r>
            <a:endParaRPr lang="de-DE" sz="800" dirty="0"/>
          </a:p>
        </p:txBody>
      </p:sp>
      <p:sp>
        <p:nvSpPr>
          <p:cNvPr id="13" name="Textplatzhalter 2"/>
          <p:cNvSpPr>
            <a:spLocks noGrp="1"/>
          </p:cNvSpPr>
          <p:nvPr>
            <p:ph type="body" sz="quarter" idx="10"/>
          </p:nvPr>
        </p:nvSpPr>
        <p:spPr/>
        <p:txBody>
          <a:bodyPr/>
          <a:lstStyle/>
          <a:p>
            <a:r>
              <a:rPr lang="de-DE" dirty="0"/>
              <a:t>03 Design </a:t>
            </a:r>
            <a:r>
              <a:rPr lang="de-DE" dirty="0" err="1"/>
              <a:t>Principles</a:t>
            </a:r>
            <a:endParaRPr lang="de-DE" dirty="0"/>
          </a:p>
          <a:p>
            <a:endParaRPr lang="de-DE" dirty="0"/>
          </a:p>
          <a:p>
            <a:endParaRPr lang="de-DE" dirty="0"/>
          </a:p>
          <a:p>
            <a:endParaRPr lang="de-DE" dirty="0"/>
          </a:p>
        </p:txBody>
      </p:sp>
      <p:cxnSp>
        <p:nvCxnSpPr>
          <p:cNvPr id="9" name="Gerader Verbinder 8"/>
          <p:cNvCxnSpPr/>
          <p:nvPr/>
        </p:nvCxnSpPr>
        <p:spPr>
          <a:xfrm flipH="1">
            <a:off x="6082383" y="468000"/>
            <a:ext cx="1451182" cy="879117"/>
          </a:xfrm>
          <a:prstGeom prst="line">
            <a:avLst/>
          </a:prstGeom>
          <a:ln w="317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7" name="Gerader Verbinder 16"/>
          <p:cNvCxnSpPr/>
          <p:nvPr/>
        </p:nvCxnSpPr>
        <p:spPr>
          <a:xfrm flipV="1">
            <a:off x="3943847" y="2824340"/>
            <a:ext cx="1818126" cy="1389851"/>
          </a:xfrm>
          <a:prstGeom prst="line">
            <a:avLst/>
          </a:prstGeom>
          <a:ln w="3175">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Textfeld 18"/>
          <p:cNvSpPr txBox="1"/>
          <p:nvPr/>
        </p:nvSpPr>
        <p:spPr>
          <a:xfrm>
            <a:off x="2628617" y="3969808"/>
            <a:ext cx="1794907" cy="830997"/>
          </a:xfrm>
          <a:prstGeom prst="rect">
            <a:avLst/>
          </a:prstGeom>
          <a:noFill/>
        </p:spPr>
        <p:txBody>
          <a:bodyPr wrap="square" rtlCol="0">
            <a:spAutoFit/>
          </a:bodyPr>
          <a:lstStyle/>
          <a:p>
            <a:r>
              <a:rPr lang="de-DE" sz="800" b="1" dirty="0"/>
              <a:t>Urban Core</a:t>
            </a:r>
            <a:endParaRPr lang="de-DE" sz="800" dirty="0"/>
          </a:p>
          <a:p>
            <a:pPr marL="171450" indent="-171450">
              <a:buFont typeface="Symbol" panose="05050102010706020507" pitchFamily="18" charset="2"/>
              <a:buChar char="-"/>
            </a:pPr>
            <a:r>
              <a:rPr lang="de-DE" sz="800" dirty="0"/>
              <a:t>Commercial + Retail</a:t>
            </a:r>
          </a:p>
          <a:p>
            <a:pPr marL="171450" indent="-171450">
              <a:buFont typeface="Symbol" panose="05050102010706020507" pitchFamily="18" charset="2"/>
              <a:buChar char="-"/>
            </a:pPr>
            <a:r>
              <a:rPr lang="de-DE" sz="800" dirty="0"/>
              <a:t>Office</a:t>
            </a:r>
          </a:p>
          <a:p>
            <a:pPr marL="171450" indent="-171450">
              <a:buFont typeface="Symbol" panose="05050102010706020507" pitchFamily="18" charset="2"/>
              <a:buChar char="-"/>
            </a:pPr>
            <a:r>
              <a:rPr lang="de-DE" sz="800" dirty="0" err="1"/>
              <a:t>Leisure</a:t>
            </a:r>
            <a:r>
              <a:rPr lang="de-DE" sz="800" dirty="0"/>
              <a:t> + Wellness + Sports</a:t>
            </a:r>
          </a:p>
          <a:p>
            <a:pPr marL="171450" indent="-171450">
              <a:buFont typeface="Symbol" panose="05050102010706020507" pitchFamily="18" charset="2"/>
              <a:buChar char="-"/>
            </a:pPr>
            <a:r>
              <a:rPr lang="de-DE" sz="800" dirty="0"/>
              <a:t>University</a:t>
            </a:r>
          </a:p>
          <a:p>
            <a:pPr marL="171450" indent="-171450">
              <a:buFont typeface="Symbol" panose="05050102010706020507" pitchFamily="18" charset="2"/>
              <a:buChar char="-"/>
            </a:pPr>
            <a:r>
              <a:rPr lang="de-DE" sz="800" dirty="0"/>
              <a:t>Cultural + Administration</a:t>
            </a:r>
          </a:p>
        </p:txBody>
      </p:sp>
    </p:spTree>
    <p:extLst>
      <p:ext uri="{BB962C8B-B14F-4D97-AF65-F5344CB8AC3E}">
        <p14:creationId xmlns:p14="http://schemas.microsoft.com/office/powerpoint/2010/main" val="433483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ADB1C8BD-4A98-4628-A9D1-6FF1CFC29833}"/>
              </a:ext>
            </a:extLst>
          </p:cNvPr>
          <p:cNvPicPr>
            <a:picLocks noChangeAspect="1"/>
          </p:cNvPicPr>
          <p:nvPr/>
        </p:nvPicPr>
        <p:blipFill rotWithShape="1">
          <a:blip r:embed="rId2"/>
          <a:srcRect l="49302"/>
          <a:stretch/>
        </p:blipFill>
        <p:spPr>
          <a:xfrm>
            <a:off x="2329239" y="1120827"/>
            <a:ext cx="4552749" cy="3255546"/>
          </a:xfrm>
          <a:prstGeom prst="rect">
            <a:avLst/>
          </a:prstGeom>
        </p:spPr>
      </p:pic>
      <p:sp>
        <p:nvSpPr>
          <p:cNvPr id="9" name="Ellipse 8"/>
          <p:cNvSpPr/>
          <p:nvPr/>
        </p:nvSpPr>
        <p:spPr>
          <a:xfrm>
            <a:off x="5744388" y="1611000"/>
            <a:ext cx="2275200" cy="2275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Ellipse 7"/>
          <p:cNvSpPr/>
          <p:nvPr/>
        </p:nvSpPr>
        <p:spPr>
          <a:xfrm>
            <a:off x="941988" y="1611000"/>
            <a:ext cx="2275200" cy="2275200"/>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Textplatzhalter 2"/>
          <p:cNvSpPr>
            <a:spLocks noGrp="1"/>
          </p:cNvSpPr>
          <p:nvPr>
            <p:ph type="body" sz="quarter" idx="10"/>
          </p:nvPr>
        </p:nvSpPr>
        <p:spPr/>
        <p:txBody>
          <a:bodyPr/>
          <a:lstStyle/>
          <a:p>
            <a:r>
              <a:rPr lang="de-DE" dirty="0"/>
              <a:t>05 Masterplan Development</a:t>
            </a:r>
          </a:p>
          <a:p>
            <a:endParaRPr lang="en-GB"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15</a:t>
            </a:fld>
            <a:endParaRPr lang="de-DE"/>
          </a:p>
        </p:txBody>
      </p:sp>
      <p:sp>
        <p:nvSpPr>
          <p:cNvPr id="7" name="Textfeld 6"/>
          <p:cNvSpPr txBox="1"/>
          <p:nvPr/>
        </p:nvSpPr>
        <p:spPr>
          <a:xfrm>
            <a:off x="1392038" y="1892270"/>
            <a:ext cx="6117562" cy="1569660"/>
          </a:xfrm>
          <a:prstGeom prst="rect">
            <a:avLst/>
          </a:prstGeom>
          <a:noFill/>
        </p:spPr>
        <p:txBody>
          <a:bodyPr wrap="square" rtlCol="0">
            <a:spAutoFit/>
          </a:bodyPr>
          <a:lstStyle/>
          <a:p>
            <a:pPr algn="ctr"/>
            <a:r>
              <a:rPr lang="en-GB" sz="9600" b="1" dirty="0">
                <a:solidFill>
                  <a:schemeClr val="bg1"/>
                </a:solidFill>
                <a:latin typeface="SansSerif" panose="00000400000000000000" pitchFamily="2" charset="2"/>
                <a:cs typeface="Aharoni" panose="02010803020104030203" pitchFamily="2" charset="-79"/>
              </a:rPr>
              <a:t>6 </a:t>
            </a:r>
            <a:r>
              <a:rPr lang="en-GB" sz="9600" b="1" dirty="0">
                <a:latin typeface="SansSerif" panose="00000400000000000000" pitchFamily="2" charset="2"/>
                <a:cs typeface="Aharoni" panose="02010803020104030203" pitchFamily="2" charset="-79"/>
              </a:rPr>
              <a:t>    +     </a:t>
            </a:r>
            <a:r>
              <a:rPr lang="en-GB" sz="9600" b="1" dirty="0">
                <a:solidFill>
                  <a:schemeClr val="bg1"/>
                </a:solidFill>
                <a:latin typeface="SansSerif" panose="00000400000000000000" pitchFamily="2" charset="2"/>
                <a:cs typeface="Aharoni" panose="02010803020104030203" pitchFamily="2" charset="-79"/>
              </a:rPr>
              <a:t>1</a:t>
            </a:r>
          </a:p>
        </p:txBody>
      </p:sp>
      <p:sp>
        <p:nvSpPr>
          <p:cNvPr id="10" name="Titel 1"/>
          <p:cNvSpPr>
            <a:spLocks noGrp="1"/>
          </p:cNvSpPr>
          <p:nvPr>
            <p:ph type="title"/>
          </p:nvPr>
        </p:nvSpPr>
        <p:spPr>
          <a:xfrm>
            <a:off x="467999" y="468000"/>
            <a:ext cx="8279125" cy="1143000"/>
          </a:xfrm>
        </p:spPr>
        <p:txBody>
          <a:bodyPr/>
          <a:lstStyle/>
          <a:p>
            <a:r>
              <a:rPr lang="en-GB" dirty="0"/>
              <a:t>Main Elements forming the Design</a:t>
            </a:r>
            <a:br>
              <a:rPr lang="en-GB" dirty="0"/>
            </a:br>
            <a:endParaRPr lang="en-GB" dirty="0"/>
          </a:p>
        </p:txBody>
      </p:sp>
      <p:sp>
        <p:nvSpPr>
          <p:cNvPr id="11" name="Textfeld 61">
            <a:extLst>
              <a:ext uri="{FF2B5EF4-FFF2-40B4-BE49-F238E27FC236}">
                <a16:creationId xmlns:a16="http://schemas.microsoft.com/office/drawing/2014/main" xmlns="" id="{0275839F-9DA4-4A0C-87AC-590FD0139D93}"/>
              </a:ext>
            </a:extLst>
          </p:cNvPr>
          <p:cNvSpPr txBox="1"/>
          <p:nvPr/>
        </p:nvSpPr>
        <p:spPr>
          <a:xfrm>
            <a:off x="416303" y="4380277"/>
            <a:ext cx="4093041" cy="615553"/>
          </a:xfrm>
          <a:prstGeom prst="rect">
            <a:avLst/>
          </a:prstGeom>
          <a:solidFill>
            <a:schemeClr val="accent1">
              <a:lumMod val="40000"/>
              <a:lumOff val="60000"/>
            </a:schemeClr>
          </a:solidFill>
        </p:spPr>
        <p:txBody>
          <a:bodyPr wrap="square" rtlCol="0">
            <a:spAutoFit/>
          </a:bodyPr>
          <a:lstStyle/>
          <a:p>
            <a:r>
              <a:rPr lang="en-GB" sz="1000" b="1" dirty="0">
                <a:latin typeface="SansSerif" panose="00000400000000000000" pitchFamily="2" charset="2"/>
              </a:rPr>
              <a:t>Non-Residential Land-Use Area in Neighbourhood &amp; District Centres </a:t>
            </a:r>
          </a:p>
          <a:p>
            <a:r>
              <a:rPr lang="en-GB" sz="1400" b="1" dirty="0">
                <a:latin typeface="SansSerif" panose="00000400000000000000" pitchFamily="2" charset="2"/>
              </a:rPr>
              <a:t>185 Fed – 777,000 M2</a:t>
            </a:r>
            <a:endParaRPr lang="de-DE" sz="2400" b="1" dirty="0"/>
          </a:p>
        </p:txBody>
      </p:sp>
      <p:sp>
        <p:nvSpPr>
          <p:cNvPr id="14" name="Textfeld 61">
            <a:extLst>
              <a:ext uri="{FF2B5EF4-FFF2-40B4-BE49-F238E27FC236}">
                <a16:creationId xmlns:a16="http://schemas.microsoft.com/office/drawing/2014/main" xmlns="" id="{EBE94DD2-8F8F-4BB0-80EE-7D7536829E78}"/>
              </a:ext>
            </a:extLst>
          </p:cNvPr>
          <p:cNvSpPr txBox="1"/>
          <p:nvPr/>
        </p:nvSpPr>
        <p:spPr>
          <a:xfrm>
            <a:off x="4654083" y="4380276"/>
            <a:ext cx="4093041" cy="615553"/>
          </a:xfrm>
          <a:prstGeom prst="rect">
            <a:avLst/>
          </a:prstGeom>
          <a:solidFill>
            <a:schemeClr val="accent1">
              <a:lumMod val="40000"/>
              <a:lumOff val="60000"/>
            </a:schemeClr>
          </a:solidFill>
        </p:spPr>
        <p:txBody>
          <a:bodyPr wrap="square" rtlCol="0">
            <a:spAutoFit/>
          </a:bodyPr>
          <a:lstStyle/>
          <a:p>
            <a:r>
              <a:rPr lang="en-GB" sz="1000" b="1" dirty="0">
                <a:latin typeface="SansSerif" panose="00000400000000000000" pitchFamily="2" charset="2"/>
              </a:rPr>
              <a:t>Non-Residential Land-Use Area in City Core</a:t>
            </a:r>
          </a:p>
          <a:p>
            <a:endParaRPr lang="en-GB" sz="1000" b="1" dirty="0">
              <a:latin typeface="SansSerif" panose="00000400000000000000" pitchFamily="2" charset="2"/>
            </a:endParaRPr>
          </a:p>
          <a:p>
            <a:r>
              <a:rPr lang="en-GB" sz="1400" b="1" dirty="0">
                <a:latin typeface="SansSerif" panose="00000400000000000000" pitchFamily="2" charset="2"/>
              </a:rPr>
              <a:t>175 Fed – 735,000 M2</a:t>
            </a:r>
            <a:endParaRPr lang="de-DE" sz="2400" b="1" dirty="0"/>
          </a:p>
        </p:txBody>
      </p:sp>
    </p:spTree>
    <p:extLst>
      <p:ext uri="{BB962C8B-B14F-4D97-AF65-F5344CB8AC3E}">
        <p14:creationId xmlns:p14="http://schemas.microsoft.com/office/powerpoint/2010/main" val="28178118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72156" y="278212"/>
            <a:ext cx="1728000" cy="5386090"/>
          </a:xfrm>
          <a:prstGeom prst="rect">
            <a:avLst/>
          </a:prstGeom>
          <a:noFill/>
        </p:spPr>
        <p:txBody>
          <a:bodyPr wrap="square" rtlCol="0">
            <a:spAutoFit/>
          </a:bodyPr>
          <a:lstStyle/>
          <a:p>
            <a:r>
              <a:rPr lang="en-GB" sz="34400" dirty="0">
                <a:solidFill>
                  <a:schemeClr val="bg1">
                    <a:lumMod val="85000"/>
                  </a:schemeClr>
                </a:solidFill>
              </a:rPr>
              <a:t>6</a:t>
            </a:r>
          </a:p>
        </p:txBody>
      </p:sp>
      <p:sp>
        <p:nvSpPr>
          <p:cNvPr id="2" name="Titel 1"/>
          <p:cNvSpPr>
            <a:spLocks noGrp="1"/>
          </p:cNvSpPr>
          <p:nvPr>
            <p:ph type="title"/>
          </p:nvPr>
        </p:nvSpPr>
        <p:spPr/>
        <p:txBody>
          <a:bodyPr/>
          <a:lstStyle/>
          <a:p>
            <a:r>
              <a:rPr lang="en-GB" dirty="0"/>
              <a:t>The Districts</a:t>
            </a:r>
          </a:p>
        </p:txBody>
      </p:sp>
      <p:sp>
        <p:nvSpPr>
          <p:cNvPr id="3" name="Textplatzhalter 2"/>
          <p:cNvSpPr>
            <a:spLocks noGrp="1"/>
          </p:cNvSpPr>
          <p:nvPr>
            <p:ph type="body" sz="quarter" idx="10"/>
          </p:nvPr>
        </p:nvSpPr>
        <p:spPr/>
        <p:txBody>
          <a:bodyPr/>
          <a:lstStyle/>
          <a:p>
            <a:r>
              <a:rPr lang="de-DE" dirty="0"/>
              <a:t>05 Masterplan Development</a:t>
            </a:r>
          </a:p>
          <a:p>
            <a:endParaRPr lang="en-GB"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51369"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16</a:t>
            </a:fld>
            <a:endParaRPr lang="de-DE"/>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600" y="695167"/>
            <a:ext cx="5400000" cy="4030779"/>
          </a:xfrm>
          <a:prstGeom prst="rect">
            <a:avLst/>
          </a:prstGeom>
        </p:spPr>
      </p:pic>
      <p:sp>
        <p:nvSpPr>
          <p:cNvPr id="10" name="Textfeld 9"/>
          <p:cNvSpPr txBox="1"/>
          <p:nvPr/>
        </p:nvSpPr>
        <p:spPr>
          <a:xfrm>
            <a:off x="398725" y="2180819"/>
            <a:ext cx="2948399" cy="4088492"/>
          </a:xfrm>
          <a:prstGeom prst="rect">
            <a:avLst/>
          </a:prstGeom>
          <a:noFill/>
        </p:spPr>
        <p:txBody>
          <a:bodyPr wrap="square" rtlCol="0">
            <a:spAutoFit/>
          </a:bodyPr>
          <a:lstStyle/>
          <a:p>
            <a:r>
              <a:rPr lang="en-GB" sz="1000" b="1" dirty="0">
                <a:latin typeface="SansSerif" panose="00000400000000000000" pitchFamily="2" charset="2"/>
              </a:rPr>
              <a:t>6 Unique Districts</a:t>
            </a:r>
          </a:p>
          <a:p>
            <a:endParaRPr lang="en-GB" sz="1000" b="1" dirty="0">
              <a:latin typeface="SansSerif" panose="00000400000000000000" pitchFamily="2" charset="2"/>
            </a:endParaRPr>
          </a:p>
          <a:p>
            <a:r>
              <a:rPr lang="en-GB" sz="1000" dirty="0">
                <a:latin typeface="SansSerif" panose="00000400000000000000" pitchFamily="2" charset="2"/>
              </a:rPr>
              <a:t>There is a total of 6 individual districts with 1 district centre each. Each district is supposed to convey an distinct identity among the residents in order to help create a feeling of community and belonging. </a:t>
            </a:r>
          </a:p>
          <a:p>
            <a:r>
              <a:rPr lang="en-GB" sz="1000" dirty="0">
                <a:latin typeface="SansSerif" panose="00000400000000000000" pitchFamily="2" charset="2"/>
              </a:rPr>
              <a:t>Each district centre features residential towers, commercial and retail in the ground floor as well as office space and administration offices. The centres are evenly distributed in order to provide all residents with easy and comfortable access to these facilities. </a:t>
            </a:r>
          </a:p>
          <a:p>
            <a:r>
              <a:rPr lang="en-GB" sz="1000" dirty="0">
                <a:latin typeface="SansSerif" panose="00000400000000000000" pitchFamily="2" charset="2"/>
              </a:rPr>
              <a:t>Furthermore this district + centre approach enables a logical implementation strategy. Each district can be developed as an independent unit, with local non-residential facilities that serve its residents. </a:t>
            </a:r>
            <a:endParaRPr lang="en-GB" sz="1200" dirty="0"/>
          </a:p>
          <a:p>
            <a:pPr>
              <a:lnSpc>
                <a:spcPct val="114000"/>
              </a:lnSpc>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r>
              <a:rPr lang="de-DE" sz="1400" dirty="0"/>
              <a:t>       </a:t>
            </a:r>
          </a:p>
        </p:txBody>
      </p:sp>
    </p:spTree>
    <p:extLst>
      <p:ext uri="{BB962C8B-B14F-4D97-AF65-F5344CB8AC3E}">
        <p14:creationId xmlns:p14="http://schemas.microsoft.com/office/powerpoint/2010/main" val="24506588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057" y="670568"/>
            <a:ext cx="5428129" cy="4051775"/>
          </a:xfrm>
          <a:prstGeom prst="rect">
            <a:avLst/>
          </a:prstGeom>
        </p:spPr>
      </p:pic>
      <p:sp>
        <p:nvSpPr>
          <p:cNvPr id="11" name="Textfeld 10"/>
          <p:cNvSpPr txBox="1"/>
          <p:nvPr/>
        </p:nvSpPr>
        <p:spPr>
          <a:xfrm>
            <a:off x="593809" y="278212"/>
            <a:ext cx="1728000" cy="5386090"/>
          </a:xfrm>
          <a:prstGeom prst="rect">
            <a:avLst/>
          </a:prstGeom>
          <a:noFill/>
        </p:spPr>
        <p:txBody>
          <a:bodyPr wrap="square" rtlCol="0">
            <a:spAutoFit/>
          </a:bodyPr>
          <a:lstStyle/>
          <a:p>
            <a:r>
              <a:rPr lang="en-GB" sz="34400" dirty="0">
                <a:solidFill>
                  <a:schemeClr val="bg1">
                    <a:lumMod val="85000"/>
                  </a:schemeClr>
                </a:solidFill>
                <a:latin typeface="SansSerif" panose="00000400000000000000" pitchFamily="2" charset="2"/>
              </a:rPr>
              <a:t>1</a:t>
            </a:r>
          </a:p>
        </p:txBody>
      </p:sp>
      <p:sp>
        <p:nvSpPr>
          <p:cNvPr id="2" name="Titel 1"/>
          <p:cNvSpPr>
            <a:spLocks noGrp="1"/>
          </p:cNvSpPr>
          <p:nvPr>
            <p:ph type="title"/>
          </p:nvPr>
        </p:nvSpPr>
        <p:spPr/>
        <p:txBody>
          <a:bodyPr/>
          <a:lstStyle/>
          <a:p>
            <a:r>
              <a:rPr lang="en-GB" dirty="0"/>
              <a:t>The Core</a:t>
            </a:r>
          </a:p>
        </p:txBody>
      </p:sp>
      <p:sp>
        <p:nvSpPr>
          <p:cNvPr id="3" name="Textplatzhalter 2"/>
          <p:cNvSpPr>
            <a:spLocks noGrp="1"/>
          </p:cNvSpPr>
          <p:nvPr>
            <p:ph type="body" sz="quarter" idx="10"/>
          </p:nvPr>
        </p:nvSpPr>
        <p:spPr/>
        <p:txBody>
          <a:bodyPr/>
          <a:lstStyle/>
          <a:p>
            <a:r>
              <a:rPr lang="de-DE" dirty="0"/>
              <a:t>05 Masterplan Development</a:t>
            </a:r>
          </a:p>
          <a:p>
            <a:endParaRPr lang="en-GB"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51369"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17</a:t>
            </a:fld>
            <a:endParaRPr lang="de-DE"/>
          </a:p>
        </p:txBody>
      </p:sp>
      <p:sp>
        <p:nvSpPr>
          <p:cNvPr id="12" name="Textfeld 11"/>
          <p:cNvSpPr txBox="1"/>
          <p:nvPr/>
        </p:nvSpPr>
        <p:spPr>
          <a:xfrm>
            <a:off x="457201" y="2104506"/>
            <a:ext cx="2948399" cy="4088492"/>
          </a:xfrm>
          <a:prstGeom prst="rect">
            <a:avLst/>
          </a:prstGeom>
          <a:noFill/>
        </p:spPr>
        <p:txBody>
          <a:bodyPr wrap="square" rtlCol="0">
            <a:spAutoFit/>
          </a:bodyPr>
          <a:lstStyle/>
          <a:p>
            <a:r>
              <a:rPr lang="en-GB" sz="1000" b="1" dirty="0">
                <a:latin typeface="SansSerif" panose="00000400000000000000" pitchFamily="2" charset="2"/>
              </a:rPr>
              <a:t>1 Urban Core</a:t>
            </a:r>
          </a:p>
          <a:p>
            <a:endParaRPr lang="en-GB" sz="1000" b="1" dirty="0">
              <a:latin typeface="SansSerif" panose="00000400000000000000" pitchFamily="2" charset="2"/>
            </a:endParaRPr>
          </a:p>
          <a:p>
            <a:r>
              <a:rPr lang="en-GB" sz="1000" dirty="0">
                <a:latin typeface="SansSerif" panose="00000400000000000000" pitchFamily="2" charset="2"/>
              </a:rPr>
              <a:t>The urban core area in the heart of the development is supposed to become a destination west of Cairo. It will be the commercial, cultural and recreational centre of the development. It features a high quality designed pedestrian zone with outdoor shopping, gastronomy, cultural, recreational and entertainment facilities as well as urban residential areas, office spaces and room for administration buildings. </a:t>
            </a:r>
          </a:p>
          <a:p>
            <a:r>
              <a:rPr lang="en-GB" sz="1000" dirty="0">
                <a:latin typeface="SansSerif" panose="00000400000000000000" pitchFamily="2" charset="2"/>
              </a:rPr>
              <a:t>The core area also features a large university campus and the luxury sports club. </a:t>
            </a:r>
          </a:p>
          <a:p>
            <a:r>
              <a:rPr lang="en-GB" sz="1000" dirty="0">
                <a:latin typeface="SansSerif" panose="00000400000000000000" pitchFamily="2" charset="2"/>
              </a:rPr>
              <a:t>In combination, all these uses form a unique core area that will become a signature landmark of the development and will set it apart from the existing standard desert towns. </a:t>
            </a:r>
            <a:endParaRPr lang="en-GB" sz="1200" dirty="0"/>
          </a:p>
          <a:p>
            <a:pPr>
              <a:lnSpc>
                <a:spcPct val="114000"/>
              </a:lnSpc>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r>
              <a:rPr lang="de-DE" sz="1400" dirty="0"/>
              <a:t>       </a:t>
            </a:r>
          </a:p>
        </p:txBody>
      </p:sp>
    </p:spTree>
    <p:extLst>
      <p:ext uri="{BB962C8B-B14F-4D97-AF65-F5344CB8AC3E}">
        <p14:creationId xmlns:p14="http://schemas.microsoft.com/office/powerpoint/2010/main" val="22773115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7"/>
          <p:cNvPicPr>
            <a:picLocks noChangeAspect="1"/>
          </p:cNvPicPr>
          <p:nvPr/>
        </p:nvPicPr>
        <p:blipFill rotWithShape="1">
          <a:blip r:embed="rId2">
            <a:extLst>
              <a:ext uri="{28A0092B-C50C-407E-A947-70E740481C1C}">
                <a14:useLocalDpi xmlns:a14="http://schemas.microsoft.com/office/drawing/2010/main" val="0"/>
              </a:ext>
            </a:extLst>
          </a:blip>
          <a:srcRect l="35043" t="40211" r="30773" b="24223"/>
          <a:stretch/>
        </p:blipFill>
        <p:spPr>
          <a:xfrm>
            <a:off x="0" y="-137599"/>
            <a:ext cx="9144000" cy="5351031"/>
          </a:xfrm>
          <a:prstGeom prst="rect">
            <a:avLst/>
          </a:prstGeom>
        </p:spPr>
      </p:pic>
      <p:sp>
        <p:nvSpPr>
          <p:cNvPr id="11" name="Titel 1"/>
          <p:cNvSpPr txBox="1">
            <a:spLocks/>
          </p:cNvSpPr>
          <p:nvPr/>
        </p:nvSpPr>
        <p:spPr>
          <a:xfrm>
            <a:off x="5497199" y="4691911"/>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r>
              <a:rPr lang="de-DE" dirty="0"/>
              <a:t>District Centre</a:t>
            </a:r>
          </a:p>
        </p:txBody>
      </p:sp>
      <p:sp>
        <p:nvSpPr>
          <p:cNvPr id="6" name="Foliennummernplatzhalter 5"/>
          <p:cNvSpPr>
            <a:spLocks noGrp="1"/>
          </p:cNvSpPr>
          <p:nvPr>
            <p:ph type="sldNum" sz="quarter" idx="13"/>
          </p:nvPr>
        </p:nvSpPr>
        <p:spPr/>
        <p:txBody>
          <a:bodyPr/>
          <a:lstStyle/>
          <a:p>
            <a:fld id="{B8814EFE-12DF-CD46-B74F-1F3511EF86CB}" type="slidenum">
              <a:rPr lang="de-DE" smtClean="0"/>
              <a:pPr/>
              <a:t>18</a:t>
            </a:fld>
            <a:endParaRPr lang="de-DE"/>
          </a:p>
        </p:txBody>
      </p:sp>
      <p:sp>
        <p:nvSpPr>
          <p:cNvPr id="14" name="Foliennummernplatzhalter 5"/>
          <p:cNvSpPr txBox="1">
            <a:spLocks/>
          </p:cNvSpPr>
          <p:nvPr/>
        </p:nvSpPr>
        <p:spPr>
          <a:xfrm>
            <a:off x="4340225" y="5313918"/>
            <a:ext cx="457200" cy="303212"/>
          </a:xfrm>
          <a:prstGeom prst="rect">
            <a:avLst/>
          </a:prstGeom>
        </p:spPr>
        <p:txBody>
          <a:bodyPr vert="horz" lIns="0" tIns="0" rIns="0" bIns="0" rtlCol="0" anchor="ctr" anchorCtr="0"/>
          <a:lstStyle>
            <a:defPPr>
              <a:defRPr lang="de-DE"/>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814EFE-12DF-CD46-B74F-1F3511EF86CB}" type="slidenum">
              <a:rPr lang="de-DE" smtClean="0"/>
              <a:pPr/>
              <a:t>18</a:t>
            </a:fld>
            <a:endParaRPr lang="de-DE"/>
          </a:p>
        </p:txBody>
      </p:sp>
      <p:sp>
        <p:nvSpPr>
          <p:cNvPr id="15"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37" name="Datumsplatzhalter 3"/>
          <p:cNvSpPr txBox="1">
            <a:spLocks/>
          </p:cNvSpPr>
          <p:nvPr/>
        </p:nvSpPr>
        <p:spPr>
          <a:xfrm>
            <a:off x="457201" y="5313918"/>
            <a:ext cx="594168" cy="303212"/>
          </a:xfrm>
          <a:prstGeom prst="rect">
            <a:avLst/>
          </a:prstGeom>
        </p:spPr>
        <p:txBody>
          <a:bodyPr vert="horz" lIns="0" tIns="45720" rIns="0" bIns="45720" rtlCol="0" anchor="ctr"/>
          <a:lstStyle>
            <a:defPPr>
              <a:defRPr lang="de-DE"/>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F7491A-E73F-4A1F-87F4-46C9517BAC1D}" type="datetime1">
              <a:rPr lang="de-DE" smtClean="0"/>
              <a:pPr/>
              <a:t>05.05.2018</a:t>
            </a:fld>
            <a:endParaRPr lang="de-DE" dirty="0"/>
          </a:p>
        </p:txBody>
      </p:sp>
      <p:sp>
        <p:nvSpPr>
          <p:cNvPr id="38" name="Fußzeilenplatzhalter 4"/>
          <p:cNvSpPr txBox="1">
            <a:spLocks/>
          </p:cNvSpPr>
          <p:nvPr/>
        </p:nvSpPr>
        <p:spPr>
          <a:xfrm>
            <a:off x="1040658" y="5313389"/>
            <a:ext cx="3288856" cy="304271"/>
          </a:xfrm>
          <a:prstGeom prst="rect">
            <a:avLst/>
          </a:prstGeom>
        </p:spPr>
        <p:txBody>
          <a:bodyPr vert="horz" lIns="0" tIns="0" rIns="0" bIns="0" rtlCol="0" anchor="ctr"/>
          <a:lstStyle>
            <a:defPPr>
              <a:defRPr lang="de-DE"/>
            </a:defPPr>
            <a:lvl1pPr marL="0" algn="l" defTabSz="457200" rtl="0" eaLnBrk="1" latinLnBrk="0" hangingPunct="1">
              <a:defRPr sz="9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6th of October </a:t>
            </a:r>
            <a:r>
              <a:rPr lang="de-DE" dirty="0" err="1"/>
              <a:t>Badya</a:t>
            </a:r>
            <a:endParaRPr lang="en-US" dirty="0"/>
          </a:p>
        </p:txBody>
      </p:sp>
      <p:sp>
        <p:nvSpPr>
          <p:cNvPr id="2" name="Datumsplatzhalter 1"/>
          <p:cNvSpPr>
            <a:spLocks noGrp="1"/>
          </p:cNvSpPr>
          <p:nvPr>
            <p:ph type="dt" sz="half" idx="11"/>
          </p:nvPr>
        </p:nvSpPr>
        <p:spPr/>
        <p:txBody>
          <a:bodyPr/>
          <a:lstStyle/>
          <a:p>
            <a:r>
              <a:rPr lang="de-DE"/>
              <a:t>29.03.18</a:t>
            </a:r>
            <a:endParaRPr lang="de-DE" dirty="0"/>
          </a:p>
        </p:txBody>
      </p:sp>
      <p:sp>
        <p:nvSpPr>
          <p:cNvPr id="3" name="Fußzeilenplatzhalter 2"/>
          <p:cNvSpPr>
            <a:spLocks noGrp="1"/>
          </p:cNvSpPr>
          <p:nvPr>
            <p:ph type="ftr" sz="quarter" idx="12"/>
          </p:nvPr>
        </p:nvSpPr>
        <p:spPr/>
        <p:txBody>
          <a:bodyPr/>
          <a:lstStyle/>
          <a:p>
            <a:r>
              <a:rPr lang="en-US" noProof="0"/>
              <a:t>– 6th of October Badya</a:t>
            </a:r>
            <a:endParaRPr lang="en-US" noProof="0" dirty="0"/>
          </a:p>
        </p:txBody>
      </p:sp>
    </p:spTree>
    <p:extLst>
      <p:ext uri="{BB962C8B-B14F-4D97-AF65-F5344CB8AC3E}">
        <p14:creationId xmlns:p14="http://schemas.microsoft.com/office/powerpoint/2010/main" val="25229385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424" y="735962"/>
            <a:ext cx="5921180" cy="4186011"/>
          </a:xfrm>
          <a:prstGeom prst="rect">
            <a:avLst/>
          </a:prstGeom>
        </p:spPr>
      </p:pic>
      <p:sp>
        <p:nvSpPr>
          <p:cNvPr id="2" name="Titel 1"/>
          <p:cNvSpPr>
            <a:spLocks noGrp="1"/>
          </p:cNvSpPr>
          <p:nvPr>
            <p:ph type="title"/>
          </p:nvPr>
        </p:nvSpPr>
        <p:spPr/>
        <p:txBody>
          <a:bodyPr/>
          <a:lstStyle/>
          <a:p>
            <a:r>
              <a:rPr lang="en-GB" dirty="0"/>
              <a:t>Land Use Plan</a:t>
            </a:r>
          </a:p>
        </p:txBody>
      </p:sp>
      <p:sp>
        <p:nvSpPr>
          <p:cNvPr id="3" name="Textplatzhalter 2"/>
          <p:cNvSpPr>
            <a:spLocks noGrp="1"/>
          </p:cNvSpPr>
          <p:nvPr>
            <p:ph type="body" sz="quarter" idx="10"/>
          </p:nvPr>
        </p:nvSpPr>
        <p:spPr/>
        <p:txBody>
          <a:bodyPr/>
          <a:lstStyle/>
          <a:p>
            <a:r>
              <a:rPr lang="de-DE" dirty="0"/>
              <a:t>06 Land </a:t>
            </a:r>
            <a:r>
              <a:rPr lang="de-DE" dirty="0" err="1"/>
              <a:t>Use</a:t>
            </a:r>
            <a:r>
              <a:rPr lang="de-DE" dirty="0"/>
              <a:t> Plan + </a:t>
            </a:r>
            <a:r>
              <a:rPr lang="de-DE" dirty="0" err="1"/>
              <a:t>Calculations</a:t>
            </a:r>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51369" y="5313389"/>
            <a:ext cx="3288856" cy="304271"/>
          </a:xfrm>
        </p:spPr>
        <p:txBody>
          <a:bodyPr/>
          <a:lstStyle/>
          <a:p>
            <a:r>
              <a:rPr lang="en-US" noProof="0" dirty="0"/>
              <a:t>– 6th of October</a:t>
            </a:r>
            <a:r>
              <a:rPr lang="de-DE" dirty="0"/>
              <a:t> </a:t>
            </a:r>
            <a:r>
              <a:rPr lang="de-DE" dirty="0" err="1"/>
              <a:t>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19</a:t>
            </a:fld>
            <a:endParaRPr lang="de-DE"/>
          </a:p>
        </p:txBody>
      </p:sp>
      <p:sp>
        <p:nvSpPr>
          <p:cNvPr id="13" name="Textfeld 12"/>
          <p:cNvSpPr txBox="1"/>
          <p:nvPr/>
        </p:nvSpPr>
        <p:spPr>
          <a:xfrm>
            <a:off x="941988" y="2015577"/>
            <a:ext cx="992218" cy="400110"/>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Apartment Clusters</a:t>
            </a:r>
          </a:p>
        </p:txBody>
      </p:sp>
      <p:sp>
        <p:nvSpPr>
          <p:cNvPr id="17" name="Textfeld 16"/>
          <p:cNvSpPr txBox="1"/>
          <p:nvPr/>
        </p:nvSpPr>
        <p:spPr>
          <a:xfrm>
            <a:off x="941988" y="2611072"/>
            <a:ext cx="992218" cy="246221"/>
          </a:xfrm>
          <a:prstGeom prst="rect">
            <a:avLst/>
          </a:prstGeom>
          <a:solidFill>
            <a:schemeClr val="bg1"/>
          </a:solidFill>
          <a:ln w="3175">
            <a:noFill/>
          </a:ln>
        </p:spPr>
        <p:txBody>
          <a:bodyPr wrap="square" rtlCol="0">
            <a:spAutoFit/>
          </a:bodyPr>
          <a:lstStyle/>
          <a:p>
            <a:r>
              <a:rPr lang="de-DE" sz="1000" b="1" dirty="0" err="1">
                <a:latin typeface="SansSerif" panose="00000400000000000000" pitchFamily="2" charset="2"/>
              </a:rPr>
              <a:t>Townhouses</a:t>
            </a:r>
            <a:endParaRPr lang="de-DE" sz="1000" b="1" dirty="0">
              <a:latin typeface="SansSerif" panose="00000400000000000000" pitchFamily="2" charset="2"/>
            </a:endParaRPr>
          </a:p>
        </p:txBody>
      </p:sp>
      <p:sp>
        <p:nvSpPr>
          <p:cNvPr id="18" name="Textfeld 17"/>
          <p:cNvSpPr txBox="1"/>
          <p:nvPr/>
        </p:nvSpPr>
        <p:spPr>
          <a:xfrm>
            <a:off x="7589304" y="4159938"/>
            <a:ext cx="1220946" cy="246221"/>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Villa </a:t>
            </a:r>
            <a:r>
              <a:rPr lang="de-DE" sz="1000" b="1" dirty="0" err="1">
                <a:latin typeface="SansSerif" panose="00000400000000000000" pitchFamily="2" charset="2"/>
              </a:rPr>
              <a:t>Compounds</a:t>
            </a:r>
            <a:endParaRPr lang="de-DE" sz="1000" b="1" dirty="0">
              <a:latin typeface="SansSerif" panose="00000400000000000000" pitchFamily="2" charset="2"/>
            </a:endParaRPr>
          </a:p>
        </p:txBody>
      </p:sp>
      <p:sp>
        <p:nvSpPr>
          <p:cNvPr id="19" name="Textfeld 18"/>
          <p:cNvSpPr txBox="1"/>
          <p:nvPr/>
        </p:nvSpPr>
        <p:spPr>
          <a:xfrm>
            <a:off x="936256" y="3617651"/>
            <a:ext cx="1162896" cy="246221"/>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Business Parks</a:t>
            </a:r>
          </a:p>
        </p:txBody>
      </p:sp>
      <p:sp>
        <p:nvSpPr>
          <p:cNvPr id="20" name="Textfeld 19"/>
          <p:cNvSpPr txBox="1"/>
          <p:nvPr/>
        </p:nvSpPr>
        <p:spPr>
          <a:xfrm>
            <a:off x="941988" y="4174891"/>
            <a:ext cx="1157164" cy="246221"/>
          </a:xfrm>
          <a:prstGeom prst="rect">
            <a:avLst/>
          </a:prstGeom>
          <a:solidFill>
            <a:schemeClr val="bg1"/>
          </a:solidFill>
          <a:ln w="3175">
            <a:noFill/>
          </a:ln>
        </p:spPr>
        <p:txBody>
          <a:bodyPr wrap="square" rtlCol="0">
            <a:spAutoFit/>
          </a:bodyPr>
          <a:lstStyle/>
          <a:p>
            <a:r>
              <a:rPr lang="de-DE" sz="1000" b="1" dirty="0" err="1">
                <a:latin typeface="SansSerif" panose="00000400000000000000" pitchFamily="2" charset="2"/>
              </a:rPr>
              <a:t>District</a:t>
            </a:r>
            <a:r>
              <a:rPr lang="de-DE" sz="1000" b="1" dirty="0">
                <a:latin typeface="SansSerif" panose="00000400000000000000" pitchFamily="2" charset="2"/>
              </a:rPr>
              <a:t> </a:t>
            </a:r>
            <a:r>
              <a:rPr lang="de-DE" sz="1000" b="1" dirty="0" err="1">
                <a:latin typeface="SansSerif" panose="00000400000000000000" pitchFamily="2" charset="2"/>
              </a:rPr>
              <a:t>Centres</a:t>
            </a:r>
            <a:endParaRPr lang="de-DE" sz="1000" b="1" dirty="0">
              <a:latin typeface="SansSerif" panose="00000400000000000000" pitchFamily="2" charset="2"/>
            </a:endParaRPr>
          </a:p>
        </p:txBody>
      </p:sp>
      <p:sp>
        <p:nvSpPr>
          <p:cNvPr id="21" name="Textfeld 20"/>
          <p:cNvSpPr txBox="1"/>
          <p:nvPr/>
        </p:nvSpPr>
        <p:spPr>
          <a:xfrm>
            <a:off x="7536143" y="911735"/>
            <a:ext cx="1504590" cy="400110"/>
          </a:xfrm>
          <a:prstGeom prst="rect">
            <a:avLst/>
          </a:prstGeom>
          <a:solidFill>
            <a:schemeClr val="bg1"/>
          </a:solidFill>
          <a:ln w="3175">
            <a:noFill/>
          </a:ln>
        </p:spPr>
        <p:txBody>
          <a:bodyPr wrap="square" rtlCol="0">
            <a:spAutoFit/>
          </a:bodyPr>
          <a:lstStyle/>
          <a:p>
            <a:r>
              <a:rPr lang="de-DE" sz="1000" b="1" dirty="0" err="1">
                <a:latin typeface="SansSerif" panose="00000400000000000000" pitchFamily="2" charset="2"/>
              </a:rPr>
              <a:t>Government</a:t>
            </a:r>
            <a:r>
              <a:rPr lang="de-DE" sz="1000" b="1" dirty="0">
                <a:latin typeface="SansSerif" panose="00000400000000000000" pitchFamily="2" charset="2"/>
              </a:rPr>
              <a:t> Mall </a:t>
            </a:r>
            <a:r>
              <a:rPr lang="de-DE" sz="1000" b="1" dirty="0" err="1">
                <a:latin typeface="SansSerif" panose="00000400000000000000" pitchFamily="2" charset="2"/>
              </a:rPr>
              <a:t>and</a:t>
            </a:r>
            <a:r>
              <a:rPr lang="de-DE" sz="1000" b="1" dirty="0">
                <a:latin typeface="SansSerif" panose="00000400000000000000" pitchFamily="2" charset="2"/>
              </a:rPr>
              <a:t> Transit Hub</a:t>
            </a:r>
          </a:p>
        </p:txBody>
      </p:sp>
      <p:sp>
        <p:nvSpPr>
          <p:cNvPr id="22" name="Textfeld 21"/>
          <p:cNvSpPr txBox="1"/>
          <p:nvPr/>
        </p:nvSpPr>
        <p:spPr>
          <a:xfrm>
            <a:off x="7536143" y="2164632"/>
            <a:ext cx="1203750" cy="246221"/>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University</a:t>
            </a:r>
          </a:p>
        </p:txBody>
      </p:sp>
      <p:sp>
        <p:nvSpPr>
          <p:cNvPr id="23" name="Textfeld 22"/>
          <p:cNvSpPr txBox="1"/>
          <p:nvPr/>
        </p:nvSpPr>
        <p:spPr>
          <a:xfrm>
            <a:off x="7541874" y="1608126"/>
            <a:ext cx="1203750" cy="246221"/>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Urban Core Area</a:t>
            </a:r>
          </a:p>
        </p:txBody>
      </p:sp>
      <p:sp>
        <p:nvSpPr>
          <p:cNvPr id="24" name="Textfeld 23"/>
          <p:cNvSpPr txBox="1"/>
          <p:nvPr/>
        </p:nvSpPr>
        <p:spPr>
          <a:xfrm>
            <a:off x="7536143" y="2700468"/>
            <a:ext cx="1203750" cy="246221"/>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Sports Club</a:t>
            </a:r>
          </a:p>
        </p:txBody>
      </p:sp>
      <p:sp>
        <p:nvSpPr>
          <p:cNvPr id="25" name="Textfeld 24"/>
          <p:cNvSpPr txBox="1"/>
          <p:nvPr/>
        </p:nvSpPr>
        <p:spPr>
          <a:xfrm>
            <a:off x="936255" y="3066718"/>
            <a:ext cx="1495755" cy="246221"/>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Central Green </a:t>
            </a:r>
            <a:r>
              <a:rPr lang="en-US" sz="1000" b="1" dirty="0">
                <a:latin typeface="SansSerif" panose="00000400000000000000" pitchFamily="2" charset="2"/>
              </a:rPr>
              <a:t>Oasis</a:t>
            </a:r>
            <a:endParaRPr lang="de-DE" sz="1000" b="1" dirty="0">
              <a:latin typeface="SansSerif" panose="00000400000000000000" pitchFamily="2" charset="2"/>
            </a:endParaRPr>
          </a:p>
        </p:txBody>
      </p:sp>
      <p:sp>
        <p:nvSpPr>
          <p:cNvPr id="29" name="Textfeld 28"/>
          <p:cNvSpPr txBox="1"/>
          <p:nvPr/>
        </p:nvSpPr>
        <p:spPr>
          <a:xfrm>
            <a:off x="7576266" y="3654619"/>
            <a:ext cx="1464467" cy="400110"/>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International Schools</a:t>
            </a:r>
          </a:p>
        </p:txBody>
      </p:sp>
      <p:sp>
        <p:nvSpPr>
          <p:cNvPr id="30" name="Textfeld 58"/>
          <p:cNvSpPr txBox="1"/>
          <p:nvPr/>
        </p:nvSpPr>
        <p:spPr>
          <a:xfrm>
            <a:off x="941988" y="1502085"/>
            <a:ext cx="1203750" cy="246221"/>
          </a:xfrm>
          <a:prstGeom prst="rect">
            <a:avLst/>
          </a:prstGeom>
          <a:solidFill>
            <a:schemeClr val="bg1"/>
          </a:solidFill>
          <a:ln w="3175">
            <a:noFill/>
          </a:ln>
        </p:spPr>
        <p:txBody>
          <a:bodyPr wrap="square" rtlCol="0">
            <a:spAutoFit/>
          </a:bodyPr>
          <a:lstStyle/>
          <a:p>
            <a:r>
              <a:rPr lang="de-DE" sz="1000" b="1" dirty="0">
                <a:latin typeface="SansSerif" panose="00000400000000000000" pitchFamily="2" charset="2"/>
              </a:rPr>
              <a:t>Shopping Mall</a:t>
            </a:r>
          </a:p>
        </p:txBody>
      </p:sp>
      <p:cxnSp>
        <p:nvCxnSpPr>
          <p:cNvPr id="11" name="Gerade Verbindung mit Pfeil 10"/>
          <p:cNvCxnSpPr>
            <a:stCxn id="17" idx="3"/>
          </p:cNvCxnSpPr>
          <p:nvPr/>
        </p:nvCxnSpPr>
        <p:spPr>
          <a:xfrm flipV="1">
            <a:off x="1934206" y="2593189"/>
            <a:ext cx="766322" cy="140994"/>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mit Pfeil 30"/>
          <p:cNvCxnSpPr>
            <a:stCxn id="13" idx="3"/>
          </p:cNvCxnSpPr>
          <p:nvPr/>
        </p:nvCxnSpPr>
        <p:spPr>
          <a:xfrm>
            <a:off x="1934206" y="2215632"/>
            <a:ext cx="1022354" cy="12928"/>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a:stCxn id="25" idx="3"/>
          </p:cNvCxnSpPr>
          <p:nvPr/>
        </p:nvCxnSpPr>
        <p:spPr>
          <a:xfrm flipV="1">
            <a:off x="2432010" y="2842731"/>
            <a:ext cx="2035222" cy="347098"/>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4" name="Gerade Verbindung mit Pfeil 33"/>
          <p:cNvCxnSpPr>
            <a:stCxn id="19" idx="3"/>
          </p:cNvCxnSpPr>
          <p:nvPr/>
        </p:nvCxnSpPr>
        <p:spPr>
          <a:xfrm flipV="1">
            <a:off x="2099152" y="3269759"/>
            <a:ext cx="1324319" cy="471003"/>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9" name="Gerade Verbindung mit Pfeil 38"/>
          <p:cNvCxnSpPr/>
          <p:nvPr/>
        </p:nvCxnSpPr>
        <p:spPr>
          <a:xfrm flipV="1">
            <a:off x="2099152" y="3529223"/>
            <a:ext cx="1969298" cy="778579"/>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0" name="Gerade Verbindung mit Pfeil 49"/>
          <p:cNvCxnSpPr>
            <a:stCxn id="21" idx="1"/>
          </p:cNvCxnSpPr>
          <p:nvPr/>
        </p:nvCxnSpPr>
        <p:spPr>
          <a:xfrm flipH="1" flipV="1">
            <a:off x="5188061" y="900196"/>
            <a:ext cx="2348082" cy="211594"/>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3" name="Gerade Verbindung mit Pfeil 52"/>
          <p:cNvCxnSpPr/>
          <p:nvPr/>
        </p:nvCxnSpPr>
        <p:spPr>
          <a:xfrm flipH="1" flipV="1">
            <a:off x="6193536" y="3549410"/>
            <a:ext cx="1395768" cy="243853"/>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5" name="Gerade Verbindung mit Pfeil 54"/>
          <p:cNvCxnSpPr>
            <a:stCxn id="22" idx="1"/>
          </p:cNvCxnSpPr>
          <p:nvPr/>
        </p:nvCxnSpPr>
        <p:spPr>
          <a:xfrm flipH="1">
            <a:off x="5240460" y="2287743"/>
            <a:ext cx="2295683" cy="268298"/>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7" name="Gerade Verbindung mit Pfeil 56"/>
          <p:cNvCxnSpPr/>
          <p:nvPr/>
        </p:nvCxnSpPr>
        <p:spPr>
          <a:xfrm flipH="1">
            <a:off x="4474138" y="1731236"/>
            <a:ext cx="3062005" cy="850316"/>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8" name="Gerade Verbindung mit Pfeil 57"/>
          <p:cNvCxnSpPr/>
          <p:nvPr/>
        </p:nvCxnSpPr>
        <p:spPr>
          <a:xfrm>
            <a:off x="2012820" y="1648592"/>
            <a:ext cx="1998674" cy="82645"/>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5" name="Gerade Verbindung mit Pfeil 64"/>
          <p:cNvCxnSpPr>
            <a:stCxn id="24" idx="1"/>
          </p:cNvCxnSpPr>
          <p:nvPr/>
        </p:nvCxnSpPr>
        <p:spPr>
          <a:xfrm flipH="1">
            <a:off x="5067818" y="2823579"/>
            <a:ext cx="2468325" cy="166181"/>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9" name="Gerade Verbindung mit Pfeil 68"/>
          <p:cNvCxnSpPr>
            <a:stCxn id="18" idx="1"/>
          </p:cNvCxnSpPr>
          <p:nvPr/>
        </p:nvCxnSpPr>
        <p:spPr>
          <a:xfrm flipH="1">
            <a:off x="5264660" y="4283049"/>
            <a:ext cx="2324644" cy="168593"/>
          </a:xfrm>
          <a:prstGeom prst="straightConnector1">
            <a:avLst/>
          </a:prstGeom>
          <a:ln w="635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3" name="Textfeld 32"/>
          <p:cNvSpPr txBox="1"/>
          <p:nvPr/>
        </p:nvSpPr>
        <p:spPr>
          <a:xfrm>
            <a:off x="425273" y="4714947"/>
            <a:ext cx="3980724" cy="461665"/>
          </a:xfrm>
          <a:prstGeom prst="rect">
            <a:avLst/>
          </a:prstGeom>
          <a:noFill/>
        </p:spPr>
        <p:txBody>
          <a:bodyPr wrap="square" rtlCol="0">
            <a:spAutoFit/>
          </a:bodyPr>
          <a:lstStyle/>
          <a:p>
            <a:r>
              <a:rPr lang="en-GB" sz="1200" b="1" dirty="0">
                <a:latin typeface="SansSerif" panose="00000400000000000000" pitchFamily="2" charset="2"/>
                <a:cs typeface="Aharoni" panose="02010803020104030203" pitchFamily="2" charset="-79"/>
              </a:rPr>
              <a:t>Residential Areas: </a:t>
            </a:r>
          </a:p>
          <a:p>
            <a:r>
              <a:rPr lang="en-GB" sz="1200" b="1" dirty="0">
                <a:solidFill>
                  <a:schemeClr val="accent1"/>
                </a:solidFill>
                <a:latin typeface="SansSerif" panose="00000400000000000000" pitchFamily="2" charset="2"/>
                <a:cs typeface="Aharoni" panose="02010803020104030203" pitchFamily="2" charset="-79"/>
              </a:rPr>
              <a:t>47% </a:t>
            </a:r>
            <a:r>
              <a:rPr lang="en-GB" sz="1200" b="1" dirty="0">
                <a:latin typeface="SansSerif" panose="00000400000000000000" pitchFamily="2" charset="2"/>
                <a:cs typeface="Aharoni" panose="02010803020104030203" pitchFamily="2" charset="-79"/>
              </a:rPr>
              <a:t>Villas</a:t>
            </a:r>
            <a:r>
              <a:rPr lang="en-GB" sz="1200" b="1" dirty="0">
                <a:solidFill>
                  <a:schemeClr val="accent1"/>
                </a:solidFill>
                <a:latin typeface="SansSerif" panose="00000400000000000000" pitchFamily="2" charset="2"/>
                <a:cs typeface="Aharoni" panose="02010803020104030203" pitchFamily="2" charset="-79"/>
              </a:rPr>
              <a:t> </a:t>
            </a:r>
            <a:r>
              <a:rPr lang="en-GB" sz="1200" b="1" dirty="0">
                <a:latin typeface="SansSerif" panose="00000400000000000000" pitchFamily="2" charset="2"/>
                <a:cs typeface="Aharoni" panose="02010803020104030203" pitchFamily="2" charset="-79"/>
              </a:rPr>
              <a:t>- </a:t>
            </a:r>
            <a:r>
              <a:rPr lang="en-GB" sz="1200" b="1" dirty="0">
                <a:solidFill>
                  <a:schemeClr val="accent1"/>
                </a:solidFill>
                <a:latin typeface="SansSerif" panose="00000400000000000000" pitchFamily="2" charset="2"/>
                <a:cs typeface="Aharoni" panose="02010803020104030203" pitchFamily="2" charset="-79"/>
              </a:rPr>
              <a:t>53% </a:t>
            </a:r>
            <a:r>
              <a:rPr lang="en-GB" sz="1200" b="1" dirty="0">
                <a:latin typeface="SansSerif" panose="00000400000000000000" pitchFamily="2" charset="2"/>
                <a:cs typeface="Aharoni" panose="02010803020104030203" pitchFamily="2" charset="-79"/>
              </a:rPr>
              <a:t>Apartments</a:t>
            </a:r>
          </a:p>
        </p:txBody>
      </p:sp>
    </p:spTree>
    <p:extLst>
      <p:ext uri="{BB962C8B-B14F-4D97-AF65-F5344CB8AC3E}">
        <p14:creationId xmlns:p14="http://schemas.microsoft.com/office/powerpoint/2010/main" val="1703795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02961AA-7784-44E4-9CB4-216B31AB19AD}"/>
              </a:ext>
            </a:extLst>
          </p:cNvPr>
          <p:cNvPicPr>
            <a:picLocks noChangeAspect="1"/>
          </p:cNvPicPr>
          <p:nvPr/>
        </p:nvPicPr>
        <p:blipFill rotWithShape="1">
          <a:blip r:embed="rId2"/>
          <a:srcRect r="5799"/>
          <a:stretch/>
        </p:blipFill>
        <p:spPr>
          <a:xfrm>
            <a:off x="759967" y="0"/>
            <a:ext cx="7181950" cy="5715000"/>
          </a:xfrm>
          <a:prstGeom prst="rect">
            <a:avLst/>
          </a:prstGeom>
        </p:spPr>
      </p:pic>
      <p:sp>
        <p:nvSpPr>
          <p:cNvPr id="2" name="Datumsplatzhalter 1"/>
          <p:cNvSpPr>
            <a:spLocks noGrp="1"/>
          </p:cNvSpPr>
          <p:nvPr>
            <p:ph type="dt" sz="half" idx="10"/>
          </p:nvPr>
        </p:nvSpPr>
        <p:spPr/>
        <p:txBody>
          <a:bodyPr/>
          <a:lstStyle/>
          <a:p>
            <a:r>
              <a:rPr lang="de-DE"/>
              <a:t>29.03.18</a:t>
            </a:r>
            <a:endParaRPr lang="de-DE" dirty="0"/>
          </a:p>
        </p:txBody>
      </p:sp>
      <p:sp>
        <p:nvSpPr>
          <p:cNvPr id="3" name="Fußzeilenplatzhalter 2"/>
          <p:cNvSpPr>
            <a:spLocks noGrp="1"/>
          </p:cNvSpPr>
          <p:nvPr>
            <p:ph type="ftr" sz="quarter" idx="11"/>
          </p:nvPr>
        </p:nvSpPr>
        <p:spPr>
          <a:xfrm>
            <a:off x="1047236" y="5313389"/>
            <a:ext cx="3288856" cy="304271"/>
          </a:xfrm>
        </p:spPr>
        <p:txBody>
          <a:bodyPr/>
          <a:lstStyle/>
          <a:p>
            <a:r>
              <a:rPr lang="de-DE"/>
              <a:t>– 6th of October Badya</a:t>
            </a:r>
            <a:endParaRPr lang="de-DE" dirty="0"/>
          </a:p>
        </p:txBody>
      </p:sp>
      <p:sp>
        <p:nvSpPr>
          <p:cNvPr id="4" name="Foliennummernplatzhalter 3"/>
          <p:cNvSpPr>
            <a:spLocks noGrp="1"/>
          </p:cNvSpPr>
          <p:nvPr>
            <p:ph type="sldNum" sz="quarter" idx="12"/>
          </p:nvPr>
        </p:nvSpPr>
        <p:spPr/>
        <p:txBody>
          <a:bodyPr/>
          <a:lstStyle/>
          <a:p>
            <a:fld id="{B8814EFE-12DF-CD46-B74F-1F3511EF86CB}" type="slidenum">
              <a:rPr lang="de-DE" smtClean="0"/>
              <a:pPr/>
              <a:t>2</a:t>
            </a:fld>
            <a:endParaRPr lang="de-DE"/>
          </a:p>
        </p:txBody>
      </p:sp>
      <p:sp>
        <p:nvSpPr>
          <p:cNvPr id="8" name="Textfeld 7"/>
          <p:cNvSpPr txBox="1"/>
          <p:nvPr/>
        </p:nvSpPr>
        <p:spPr>
          <a:xfrm>
            <a:off x="573680" y="4290076"/>
            <a:ext cx="1955799" cy="646331"/>
          </a:xfrm>
          <a:prstGeom prst="rect">
            <a:avLst/>
          </a:prstGeom>
          <a:noFill/>
        </p:spPr>
        <p:txBody>
          <a:bodyPr wrap="square" numCol="1" spcCol="360000" rtlCol="0">
            <a:spAutoFit/>
          </a:bodyPr>
          <a:lstStyle/>
          <a:p>
            <a:pPr algn="just"/>
            <a:r>
              <a:rPr lang="en-GB" sz="1200" b="1" dirty="0">
                <a:latin typeface="SansSerif" panose="00000400000000000000" pitchFamily="2" charset="2"/>
              </a:rPr>
              <a:t>Date</a:t>
            </a:r>
          </a:p>
          <a:p>
            <a:pPr algn="just"/>
            <a:endParaRPr lang="en-GB" sz="800" b="1" dirty="0"/>
          </a:p>
          <a:p>
            <a:pPr algn="just"/>
            <a:r>
              <a:rPr lang="en-GB" sz="800" dirty="0"/>
              <a:t>March 2018</a:t>
            </a:r>
          </a:p>
          <a:p>
            <a:pPr algn="just"/>
            <a:r>
              <a:rPr lang="en-GB" sz="800" dirty="0"/>
              <a:t>Frankfurt am Main/ Germany</a:t>
            </a:r>
            <a:endParaRPr lang="en-GB" sz="1000" dirty="0"/>
          </a:p>
        </p:txBody>
      </p:sp>
      <p:sp>
        <p:nvSpPr>
          <p:cNvPr id="5" name="Rectangle 4">
            <a:extLst>
              <a:ext uri="{FF2B5EF4-FFF2-40B4-BE49-F238E27FC236}">
                <a16:creationId xmlns:a16="http://schemas.microsoft.com/office/drawing/2014/main" xmlns="" id="{2C2D1ED9-38F9-47C5-96BA-144D2FC3879B}"/>
              </a:ext>
            </a:extLst>
          </p:cNvPr>
          <p:cNvSpPr/>
          <p:nvPr/>
        </p:nvSpPr>
        <p:spPr>
          <a:xfrm>
            <a:off x="6764923" y="3592757"/>
            <a:ext cx="1585907" cy="230832"/>
          </a:xfrm>
          <a:prstGeom prst="rect">
            <a:avLst/>
          </a:prstGeom>
        </p:spPr>
        <p:txBody>
          <a:bodyPr wrap="square">
            <a:spAutoFit/>
          </a:bodyPr>
          <a:lstStyle/>
          <a:p>
            <a:r>
              <a:rPr lang="en-US" sz="900" dirty="0"/>
              <a:t>https://www.dreso.com/en/</a:t>
            </a:r>
          </a:p>
        </p:txBody>
      </p:sp>
      <p:pic>
        <p:nvPicPr>
          <p:cNvPr id="10" name="Picture 9">
            <a:extLst>
              <a:ext uri="{FF2B5EF4-FFF2-40B4-BE49-F238E27FC236}">
                <a16:creationId xmlns:a16="http://schemas.microsoft.com/office/drawing/2014/main" xmlns="" id="{88D9FFD5-348E-4F3C-8773-3D4FD8AFCE97}"/>
              </a:ext>
            </a:extLst>
          </p:cNvPr>
          <p:cNvPicPr>
            <a:picLocks noChangeAspect="1"/>
          </p:cNvPicPr>
          <p:nvPr/>
        </p:nvPicPr>
        <p:blipFill>
          <a:blip r:embed="rId3"/>
          <a:stretch>
            <a:fillRect/>
          </a:stretch>
        </p:blipFill>
        <p:spPr>
          <a:xfrm>
            <a:off x="6846710" y="3088483"/>
            <a:ext cx="528853" cy="528853"/>
          </a:xfrm>
          <a:prstGeom prst="rect">
            <a:avLst/>
          </a:prstGeom>
        </p:spPr>
      </p:pic>
      <p:sp>
        <p:nvSpPr>
          <p:cNvPr id="17" name="Rectangle 16">
            <a:extLst>
              <a:ext uri="{FF2B5EF4-FFF2-40B4-BE49-F238E27FC236}">
                <a16:creationId xmlns:a16="http://schemas.microsoft.com/office/drawing/2014/main" xmlns="" id="{9042D374-0D01-43C1-8EF0-A04DB45DB093}"/>
              </a:ext>
            </a:extLst>
          </p:cNvPr>
          <p:cNvSpPr/>
          <p:nvPr/>
        </p:nvSpPr>
        <p:spPr>
          <a:xfrm>
            <a:off x="6764923" y="4254066"/>
            <a:ext cx="1992853" cy="230832"/>
          </a:xfrm>
          <a:prstGeom prst="rect">
            <a:avLst/>
          </a:prstGeom>
        </p:spPr>
        <p:txBody>
          <a:bodyPr wrap="none">
            <a:spAutoFit/>
          </a:bodyPr>
          <a:lstStyle/>
          <a:p>
            <a:r>
              <a:rPr lang="en-US" sz="900" dirty="0"/>
              <a:t>http://www.julius-berger-int.com/en/</a:t>
            </a:r>
          </a:p>
        </p:txBody>
      </p:sp>
      <p:pic>
        <p:nvPicPr>
          <p:cNvPr id="18" name="Picture 17">
            <a:extLst>
              <a:ext uri="{FF2B5EF4-FFF2-40B4-BE49-F238E27FC236}">
                <a16:creationId xmlns:a16="http://schemas.microsoft.com/office/drawing/2014/main" xmlns="" id="{777B873B-9249-4D0C-A19D-0EEED5AA0669}"/>
              </a:ext>
            </a:extLst>
          </p:cNvPr>
          <p:cNvPicPr>
            <a:picLocks noChangeAspect="1"/>
          </p:cNvPicPr>
          <p:nvPr/>
        </p:nvPicPr>
        <p:blipFill>
          <a:blip r:embed="rId4"/>
          <a:stretch>
            <a:fillRect/>
          </a:stretch>
        </p:blipFill>
        <p:spPr>
          <a:xfrm>
            <a:off x="6846710" y="3982282"/>
            <a:ext cx="1173434" cy="255094"/>
          </a:xfrm>
          <a:prstGeom prst="rect">
            <a:avLst/>
          </a:prstGeom>
        </p:spPr>
      </p:pic>
      <p:sp>
        <p:nvSpPr>
          <p:cNvPr id="19" name="Rectangle 18">
            <a:extLst>
              <a:ext uri="{FF2B5EF4-FFF2-40B4-BE49-F238E27FC236}">
                <a16:creationId xmlns:a16="http://schemas.microsoft.com/office/drawing/2014/main" xmlns="" id="{68935A10-EAEA-41A4-9AC7-5274A62BC93B}"/>
              </a:ext>
            </a:extLst>
          </p:cNvPr>
          <p:cNvSpPr/>
          <p:nvPr/>
        </p:nvSpPr>
        <p:spPr>
          <a:xfrm>
            <a:off x="6764923" y="4924469"/>
            <a:ext cx="1441420" cy="230832"/>
          </a:xfrm>
          <a:prstGeom prst="rect">
            <a:avLst/>
          </a:prstGeom>
        </p:spPr>
        <p:txBody>
          <a:bodyPr wrap="none">
            <a:spAutoFit/>
          </a:bodyPr>
          <a:lstStyle/>
          <a:p>
            <a:r>
              <a:rPr lang="en-US" sz="900" dirty="0"/>
              <a:t>https://www.aecom.com/</a:t>
            </a:r>
          </a:p>
        </p:txBody>
      </p:sp>
      <p:pic>
        <p:nvPicPr>
          <p:cNvPr id="22" name="Picture 21">
            <a:extLst>
              <a:ext uri="{FF2B5EF4-FFF2-40B4-BE49-F238E27FC236}">
                <a16:creationId xmlns:a16="http://schemas.microsoft.com/office/drawing/2014/main" xmlns="" id="{6D8145AB-5E3D-44F6-91C1-FD5AC853BF45}"/>
              </a:ext>
            </a:extLst>
          </p:cNvPr>
          <p:cNvPicPr>
            <a:picLocks noChangeAspect="1"/>
          </p:cNvPicPr>
          <p:nvPr/>
        </p:nvPicPr>
        <p:blipFill rotWithShape="1">
          <a:blip r:embed="rId5"/>
          <a:srcRect r="46522"/>
          <a:stretch/>
        </p:blipFill>
        <p:spPr>
          <a:xfrm>
            <a:off x="6846710" y="4697861"/>
            <a:ext cx="758969" cy="228600"/>
          </a:xfrm>
          <a:prstGeom prst="rect">
            <a:avLst/>
          </a:prstGeom>
        </p:spPr>
      </p:pic>
      <p:grpSp>
        <p:nvGrpSpPr>
          <p:cNvPr id="24" name="Group 23">
            <a:extLst>
              <a:ext uri="{FF2B5EF4-FFF2-40B4-BE49-F238E27FC236}">
                <a16:creationId xmlns:a16="http://schemas.microsoft.com/office/drawing/2014/main" xmlns="" id="{43946472-52F4-4B8C-B6FE-A20535C380E8}"/>
              </a:ext>
            </a:extLst>
          </p:cNvPr>
          <p:cNvGrpSpPr/>
          <p:nvPr/>
        </p:nvGrpSpPr>
        <p:grpSpPr>
          <a:xfrm>
            <a:off x="503239" y="2704784"/>
            <a:ext cx="2057400" cy="1419208"/>
            <a:chOff x="573680" y="2226012"/>
            <a:chExt cx="2057400" cy="1419208"/>
          </a:xfrm>
        </p:grpSpPr>
        <p:sp>
          <p:nvSpPr>
            <p:cNvPr id="25" name="Textfeld 8">
              <a:extLst>
                <a:ext uri="{FF2B5EF4-FFF2-40B4-BE49-F238E27FC236}">
                  <a16:creationId xmlns:a16="http://schemas.microsoft.com/office/drawing/2014/main" xmlns="" id="{67C6111C-804E-4523-BF06-54266F600645}"/>
                </a:ext>
              </a:extLst>
            </p:cNvPr>
            <p:cNvSpPr txBox="1"/>
            <p:nvPr/>
          </p:nvSpPr>
          <p:spPr>
            <a:xfrm>
              <a:off x="573680" y="2226012"/>
              <a:ext cx="2057400" cy="1369606"/>
            </a:xfrm>
            <a:prstGeom prst="rect">
              <a:avLst/>
            </a:prstGeom>
            <a:noFill/>
          </p:spPr>
          <p:txBody>
            <a:bodyPr wrap="square" numCol="1" spcCol="360000" rtlCol="0">
              <a:spAutoFit/>
            </a:bodyPr>
            <a:lstStyle/>
            <a:p>
              <a:pPr algn="just"/>
              <a:r>
                <a:rPr lang="en-GB" sz="1200" b="1" dirty="0">
                  <a:latin typeface="SansSerif" panose="00000400000000000000" pitchFamily="2" charset="2"/>
                </a:rPr>
                <a:t>Consultants</a:t>
              </a:r>
            </a:p>
            <a:p>
              <a:pPr algn="just"/>
              <a:endParaRPr lang="en-GB" sz="800" b="1" dirty="0"/>
            </a:p>
            <a:p>
              <a:pPr algn="just"/>
              <a:r>
                <a:rPr lang="en-GB" sz="800" b="1" dirty="0"/>
                <a:t>AS+P – Albert Speer + Partner</a:t>
              </a:r>
            </a:p>
            <a:p>
              <a:pPr algn="just"/>
              <a:r>
                <a:rPr lang="en-GB" sz="800" b="1" dirty="0"/>
                <a:t>GmbH</a:t>
              </a:r>
            </a:p>
            <a:p>
              <a:pPr algn="just"/>
              <a:r>
                <a:rPr lang="en-GB" sz="800" dirty="0"/>
                <a:t>Architects, Planners</a:t>
              </a:r>
            </a:p>
            <a:p>
              <a:pPr algn="just"/>
              <a:r>
                <a:rPr lang="en-GB" sz="800" dirty="0"/>
                <a:t>Frankfurt</a:t>
              </a:r>
            </a:p>
            <a:p>
              <a:pPr algn="just"/>
              <a:endParaRPr lang="en-GB" sz="800" b="1" dirty="0"/>
            </a:p>
            <a:p>
              <a:pPr algn="just"/>
              <a:endParaRPr lang="en-GB" sz="800" b="1" dirty="0"/>
            </a:p>
            <a:p>
              <a:pPr algn="just">
                <a:lnSpc>
                  <a:spcPct val="150000"/>
                </a:lnSpc>
              </a:pPr>
              <a:endParaRPr lang="en-GB" sz="1000" dirty="0">
                <a:solidFill>
                  <a:srgbClr val="0F4853"/>
                </a:solidFill>
              </a:endParaRPr>
            </a:p>
          </p:txBody>
        </p:sp>
        <p:sp>
          <p:nvSpPr>
            <p:cNvPr id="26" name="Rectangle 25">
              <a:extLst>
                <a:ext uri="{FF2B5EF4-FFF2-40B4-BE49-F238E27FC236}">
                  <a16:creationId xmlns:a16="http://schemas.microsoft.com/office/drawing/2014/main" xmlns="" id="{B8767E57-339D-4774-BC5C-2D69E32AA9D2}"/>
                </a:ext>
              </a:extLst>
            </p:cNvPr>
            <p:cNvSpPr/>
            <p:nvPr/>
          </p:nvSpPr>
          <p:spPr>
            <a:xfrm>
              <a:off x="573680" y="3414388"/>
              <a:ext cx="1172116" cy="230832"/>
            </a:xfrm>
            <a:prstGeom prst="rect">
              <a:avLst/>
            </a:prstGeom>
          </p:spPr>
          <p:txBody>
            <a:bodyPr wrap="none">
              <a:spAutoFit/>
            </a:bodyPr>
            <a:lstStyle/>
            <a:p>
              <a:r>
                <a:rPr lang="en-US" sz="900" dirty="0"/>
                <a:t>http://www.as-p.de/</a:t>
              </a:r>
            </a:p>
          </p:txBody>
        </p:sp>
        <p:pic>
          <p:nvPicPr>
            <p:cNvPr id="27" name="Picture 26">
              <a:extLst>
                <a:ext uri="{FF2B5EF4-FFF2-40B4-BE49-F238E27FC236}">
                  <a16:creationId xmlns:a16="http://schemas.microsoft.com/office/drawing/2014/main" xmlns="" id="{2E615E3E-AEE0-462E-88E7-95427DDF83B9}"/>
                </a:ext>
              </a:extLst>
            </p:cNvPr>
            <p:cNvPicPr>
              <a:picLocks noChangeAspect="1"/>
            </p:cNvPicPr>
            <p:nvPr/>
          </p:nvPicPr>
          <p:blipFill>
            <a:blip r:embed="rId6"/>
            <a:stretch>
              <a:fillRect/>
            </a:stretch>
          </p:blipFill>
          <p:spPr>
            <a:xfrm>
              <a:off x="687325" y="3205553"/>
              <a:ext cx="606552" cy="150425"/>
            </a:xfrm>
            <a:prstGeom prst="rect">
              <a:avLst/>
            </a:prstGeom>
          </p:spPr>
        </p:pic>
      </p:grpSp>
      <p:sp>
        <p:nvSpPr>
          <p:cNvPr id="20" name="Textfeld 6">
            <a:extLst>
              <a:ext uri="{FF2B5EF4-FFF2-40B4-BE49-F238E27FC236}">
                <a16:creationId xmlns:a16="http://schemas.microsoft.com/office/drawing/2014/main" xmlns="" id="{F8515E96-6977-4BFA-9090-2FE678E30C1A}"/>
              </a:ext>
            </a:extLst>
          </p:cNvPr>
          <p:cNvSpPr txBox="1"/>
          <p:nvPr/>
        </p:nvSpPr>
        <p:spPr>
          <a:xfrm>
            <a:off x="457201" y="508241"/>
            <a:ext cx="5060949" cy="338554"/>
          </a:xfrm>
          <a:prstGeom prst="rect">
            <a:avLst/>
          </a:prstGeom>
          <a:noFill/>
        </p:spPr>
        <p:txBody>
          <a:bodyPr wrap="square" rtlCol="0">
            <a:spAutoFit/>
          </a:bodyPr>
          <a:lstStyle/>
          <a:p>
            <a:r>
              <a:rPr lang="en-GB" sz="1600" cap="small" dirty="0">
                <a:latin typeface="SansSerif" panose="00000400000000000000" pitchFamily="2" charset="2"/>
                <a:cs typeface="Georgia"/>
              </a:rPr>
              <a:t>The Masterplan</a:t>
            </a:r>
          </a:p>
        </p:txBody>
      </p:sp>
    </p:spTree>
    <p:extLst>
      <p:ext uri="{BB962C8B-B14F-4D97-AF65-F5344CB8AC3E}">
        <p14:creationId xmlns:p14="http://schemas.microsoft.com/office/powerpoint/2010/main" val="1268672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511" y="1039500"/>
            <a:ext cx="5677198" cy="4013526"/>
          </a:xfrm>
          <a:prstGeom prst="rect">
            <a:avLst/>
          </a:prstGeom>
        </p:spPr>
      </p:pic>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8" y="1039500"/>
            <a:ext cx="5667061" cy="4006360"/>
          </a:xfrm>
          <a:prstGeom prst="rect">
            <a:avLst/>
          </a:prstGeom>
        </p:spPr>
      </p:pic>
      <p:sp>
        <p:nvSpPr>
          <p:cNvPr id="11"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r>
              <a:rPr lang="de-DE" dirty="0"/>
              <a:t>Special </a:t>
            </a:r>
            <a:r>
              <a:rPr lang="de-DE" dirty="0" err="1"/>
              <a:t>Use</a:t>
            </a:r>
            <a:r>
              <a:rPr lang="de-DE" dirty="0"/>
              <a:t> Areas</a:t>
            </a:r>
          </a:p>
        </p:txBody>
      </p:sp>
      <p:sp>
        <p:nvSpPr>
          <p:cNvPr id="3" name="Textplatzhalter 2"/>
          <p:cNvSpPr>
            <a:spLocks noGrp="1"/>
          </p:cNvSpPr>
          <p:nvPr>
            <p:ph type="body" sz="quarter" idx="10"/>
          </p:nvPr>
        </p:nvSpPr>
        <p:spPr/>
        <p:txBody>
          <a:bodyPr/>
          <a:lstStyle/>
          <a:p>
            <a:r>
              <a:rPr lang="de-DE" dirty="0"/>
              <a:t>05 Masterplan Development</a:t>
            </a:r>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51369" y="5313389"/>
            <a:ext cx="3288856" cy="304271"/>
          </a:xfrm>
        </p:spPr>
        <p:txBody>
          <a:bodyPr/>
          <a:lstStyle/>
          <a:p>
            <a:r>
              <a:rPr lang="en-US" noProof="0" dirty="0"/>
              <a:t>– 6th of October </a:t>
            </a:r>
            <a:r>
              <a:rPr lang="de-DE" dirty="0" err="1"/>
              <a:t>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20</a:t>
            </a:fld>
            <a:endParaRPr lang="de-DE"/>
          </a:p>
        </p:txBody>
      </p:sp>
      <p:sp>
        <p:nvSpPr>
          <p:cNvPr id="15"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62" name="Textfeld 61"/>
          <p:cNvSpPr txBox="1"/>
          <p:nvPr/>
        </p:nvSpPr>
        <p:spPr>
          <a:xfrm>
            <a:off x="5846336" y="1039500"/>
            <a:ext cx="2959461" cy="3472938"/>
          </a:xfrm>
          <a:prstGeom prst="rect">
            <a:avLst/>
          </a:prstGeom>
          <a:noFill/>
        </p:spPr>
        <p:txBody>
          <a:bodyPr wrap="square" rtlCol="0">
            <a:spAutoFit/>
          </a:bodyPr>
          <a:lstStyle/>
          <a:p>
            <a:r>
              <a:rPr lang="en-GB" sz="1000" b="1" dirty="0">
                <a:latin typeface="SansSerif" panose="00000400000000000000" pitchFamily="2" charset="2"/>
              </a:rPr>
              <a:t>Special Use Areas:</a:t>
            </a:r>
          </a:p>
          <a:p>
            <a:endParaRPr lang="en-GB" sz="1000" b="1" dirty="0">
              <a:latin typeface="SansSerif" panose="00000400000000000000" pitchFamily="2" charset="2"/>
            </a:endParaRPr>
          </a:p>
          <a:p>
            <a:pPr algn="just"/>
            <a:r>
              <a:rPr lang="en-GB" sz="1000" dirty="0">
                <a:latin typeface="SansSerif" panose="00000400000000000000" pitchFamily="2" charset="2"/>
              </a:rPr>
              <a:t>Special Use areas exist throughout the entire development to ensure an even and convenient accessibility of non-residential uses for all residents. </a:t>
            </a:r>
          </a:p>
          <a:p>
            <a:pPr algn="just"/>
            <a:r>
              <a:rPr lang="en-GB" sz="1000" dirty="0">
                <a:latin typeface="SansSerif" panose="00000400000000000000" pitchFamily="2" charset="2"/>
              </a:rPr>
              <a:t>The special use areas have been categorised into facilities of:</a:t>
            </a:r>
          </a:p>
          <a:p>
            <a:endParaRPr lang="en-GB" sz="1000" dirty="0">
              <a:latin typeface="SansSerif" panose="00000400000000000000" pitchFamily="2" charset="2"/>
            </a:endParaRPr>
          </a:p>
          <a:p>
            <a:pPr marL="628650" lvl="1" indent="-171450">
              <a:buFont typeface="Arial" panose="020B0604020202020204" pitchFamily="34" charset="0"/>
              <a:buChar char="•"/>
            </a:pPr>
            <a:r>
              <a:rPr lang="en-GB" sz="1000" b="1" dirty="0">
                <a:latin typeface="SansSerif" panose="00000400000000000000" pitchFamily="2" charset="2"/>
              </a:rPr>
              <a:t>daily use </a:t>
            </a:r>
            <a:r>
              <a:rPr lang="en-GB" sz="1000" dirty="0">
                <a:latin typeface="SansSerif" panose="00000400000000000000" pitchFamily="2" charset="2"/>
              </a:rPr>
              <a:t>(within 5 minutes)</a:t>
            </a:r>
            <a:br>
              <a:rPr lang="en-GB" sz="1000" dirty="0">
                <a:latin typeface="SansSerif" panose="00000400000000000000" pitchFamily="2" charset="2"/>
              </a:rPr>
            </a:br>
            <a:endParaRPr lang="en-GB" sz="1000" dirty="0">
              <a:latin typeface="SansSerif" panose="00000400000000000000" pitchFamily="2" charset="2"/>
            </a:endParaRPr>
          </a:p>
          <a:p>
            <a:pPr marL="628650" lvl="1" indent="-171450">
              <a:buFont typeface="Arial" panose="020B0604020202020204" pitchFamily="34" charset="0"/>
              <a:buChar char="•"/>
            </a:pPr>
            <a:r>
              <a:rPr lang="en-GB" sz="1000" b="1" dirty="0">
                <a:latin typeface="SansSerif" panose="00000400000000000000" pitchFamily="2" charset="2"/>
              </a:rPr>
              <a:t>weekly use </a:t>
            </a:r>
            <a:r>
              <a:rPr lang="en-GB" sz="1000" dirty="0">
                <a:latin typeface="SansSerif" panose="00000400000000000000" pitchFamily="2" charset="2"/>
              </a:rPr>
              <a:t>(within 10 minutes)</a:t>
            </a:r>
            <a:r>
              <a:rPr lang="en-GB" sz="1000" b="1" dirty="0">
                <a:latin typeface="SansSerif" panose="00000400000000000000" pitchFamily="2" charset="2"/>
              </a:rPr>
              <a:t/>
            </a:r>
            <a:br>
              <a:rPr lang="en-GB" sz="1000" b="1" dirty="0">
                <a:latin typeface="SansSerif" panose="00000400000000000000" pitchFamily="2" charset="2"/>
              </a:rPr>
            </a:br>
            <a:endParaRPr lang="en-GB" sz="1000" b="1" dirty="0">
              <a:latin typeface="SansSerif" panose="00000400000000000000" pitchFamily="2" charset="2"/>
            </a:endParaRPr>
          </a:p>
          <a:p>
            <a:pPr marL="628650" lvl="1" indent="-171450">
              <a:buFont typeface="Arial" panose="020B0604020202020204" pitchFamily="34" charset="0"/>
              <a:buChar char="•"/>
            </a:pPr>
            <a:r>
              <a:rPr lang="en-GB" sz="1000" b="1" dirty="0">
                <a:latin typeface="SansSerif" panose="00000400000000000000" pitchFamily="2" charset="2"/>
              </a:rPr>
              <a:t>monthly use </a:t>
            </a:r>
            <a:r>
              <a:rPr lang="en-GB" sz="1000" dirty="0">
                <a:latin typeface="SansSerif" panose="00000400000000000000" pitchFamily="2" charset="2"/>
              </a:rPr>
              <a:t>(within 15 minutes)</a:t>
            </a:r>
            <a:endParaRPr lang="en-GB" sz="1200" dirty="0">
              <a:latin typeface="SansSerif" panose="00000400000000000000" pitchFamily="2" charset="2"/>
            </a:endParaRPr>
          </a:p>
          <a:p>
            <a:pPr>
              <a:lnSpc>
                <a:spcPct val="114000"/>
              </a:lnSpc>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r>
              <a:rPr lang="de-DE" sz="1400" dirty="0"/>
              <a:t>       </a:t>
            </a:r>
          </a:p>
        </p:txBody>
      </p:sp>
    </p:spTree>
    <p:extLst>
      <p:ext uri="{BB962C8B-B14F-4D97-AF65-F5344CB8AC3E}">
        <p14:creationId xmlns:p14="http://schemas.microsoft.com/office/powerpoint/2010/main" val="27359027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511" y="1039500"/>
            <a:ext cx="5677198" cy="4013526"/>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1" y="1040195"/>
            <a:ext cx="5666078" cy="4005665"/>
          </a:xfrm>
          <a:prstGeom prst="rect">
            <a:avLst/>
          </a:prstGeom>
        </p:spPr>
      </p:pic>
      <p:sp>
        <p:nvSpPr>
          <p:cNvPr id="11"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r>
              <a:rPr lang="de-DE" dirty="0"/>
              <a:t>Special </a:t>
            </a:r>
            <a:r>
              <a:rPr lang="de-DE" dirty="0" err="1"/>
              <a:t>Use</a:t>
            </a:r>
            <a:r>
              <a:rPr lang="de-DE" dirty="0"/>
              <a:t> Areas – 5 min </a:t>
            </a:r>
            <a:r>
              <a:rPr lang="de-DE" dirty="0" err="1"/>
              <a:t>walk</a:t>
            </a:r>
            <a:r>
              <a:rPr lang="de-DE" dirty="0"/>
              <a:t> </a:t>
            </a:r>
            <a:r>
              <a:rPr lang="de-DE" dirty="0" err="1"/>
              <a:t>to</a:t>
            </a:r>
            <a:r>
              <a:rPr lang="de-DE" dirty="0"/>
              <a:t> </a:t>
            </a:r>
            <a:r>
              <a:rPr lang="de-DE" dirty="0" err="1"/>
              <a:t>local</a:t>
            </a:r>
            <a:r>
              <a:rPr lang="de-DE" dirty="0"/>
              <a:t> </a:t>
            </a:r>
            <a:r>
              <a:rPr lang="de-DE" dirty="0" err="1"/>
              <a:t>centres</a:t>
            </a:r>
            <a:endParaRPr lang="de-DE" dirty="0"/>
          </a:p>
        </p:txBody>
      </p:sp>
      <p:sp>
        <p:nvSpPr>
          <p:cNvPr id="3" name="Textplatzhalter 2"/>
          <p:cNvSpPr>
            <a:spLocks noGrp="1"/>
          </p:cNvSpPr>
          <p:nvPr>
            <p:ph type="body" sz="quarter" idx="10"/>
          </p:nvPr>
        </p:nvSpPr>
        <p:spPr/>
        <p:txBody>
          <a:bodyPr/>
          <a:lstStyle/>
          <a:p>
            <a:r>
              <a:rPr lang="de-DE" dirty="0"/>
              <a:t>05 Masterplan Development</a:t>
            </a:r>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51369" y="5313389"/>
            <a:ext cx="3288856" cy="304271"/>
          </a:xfrm>
        </p:spPr>
        <p:txBody>
          <a:bodyPr/>
          <a:lstStyle/>
          <a:p>
            <a:r>
              <a:rPr lang="en-US" noProof="0" dirty="0"/>
              <a:t>– 6th of October</a:t>
            </a:r>
            <a:r>
              <a:rPr lang="de-DE" dirty="0"/>
              <a:t> </a:t>
            </a:r>
            <a:r>
              <a:rPr lang="de-DE" dirty="0" err="1"/>
              <a:t>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21</a:t>
            </a:fld>
            <a:endParaRPr lang="de-DE"/>
          </a:p>
        </p:txBody>
      </p:sp>
      <p:sp>
        <p:nvSpPr>
          <p:cNvPr id="15"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62" name="Textfeld 61"/>
          <p:cNvSpPr txBox="1"/>
          <p:nvPr/>
        </p:nvSpPr>
        <p:spPr>
          <a:xfrm>
            <a:off x="5846336" y="1039500"/>
            <a:ext cx="2959461" cy="2857385"/>
          </a:xfrm>
          <a:prstGeom prst="rect">
            <a:avLst/>
          </a:prstGeom>
          <a:noFill/>
        </p:spPr>
        <p:txBody>
          <a:bodyPr wrap="square" rtlCol="0">
            <a:spAutoFit/>
          </a:bodyPr>
          <a:lstStyle/>
          <a:p>
            <a:r>
              <a:rPr lang="en-GB" sz="1000" b="1" dirty="0">
                <a:latin typeface="SansSerif" panose="00000400000000000000" pitchFamily="2" charset="2"/>
              </a:rPr>
              <a:t>Neighbourhood Centres</a:t>
            </a:r>
          </a:p>
          <a:p>
            <a:endParaRPr lang="en-GB" sz="1000" b="1" dirty="0">
              <a:latin typeface="SansSerif" panose="00000400000000000000" pitchFamily="2" charset="2"/>
            </a:endParaRPr>
          </a:p>
          <a:p>
            <a:pPr algn="just"/>
            <a:r>
              <a:rPr lang="en-GB" sz="1000" dirty="0">
                <a:latin typeface="SansSerif" panose="00000400000000000000" pitchFamily="2" charset="2"/>
              </a:rPr>
              <a:t>The neighbourhood centres are strategically placed within each residential cluster. </a:t>
            </a:r>
          </a:p>
          <a:p>
            <a:pPr algn="just"/>
            <a:r>
              <a:rPr lang="en-GB" sz="1000" dirty="0">
                <a:latin typeface="SansSerif" panose="00000400000000000000" pitchFamily="2" charset="2"/>
              </a:rPr>
              <a:t>They contain uses such as nurseries, gyms, small shops and neighbourhood cafés as well as facility/compound management offices. </a:t>
            </a:r>
          </a:p>
          <a:p>
            <a:pPr algn="just"/>
            <a:r>
              <a:rPr lang="en-GB" sz="1000" dirty="0">
                <a:latin typeface="SansSerif" panose="00000400000000000000" pitchFamily="2" charset="2"/>
              </a:rPr>
              <a:t> </a:t>
            </a:r>
          </a:p>
          <a:p>
            <a:pPr algn="just"/>
            <a:r>
              <a:rPr lang="en-GB" sz="1000" dirty="0">
                <a:latin typeface="SansSerif" panose="00000400000000000000" pitchFamily="2" charset="2"/>
              </a:rPr>
              <a:t>&gt;90% of all residential units are within a 5 min walking distance of a local centre. </a:t>
            </a:r>
            <a:endParaRPr lang="en-GB" sz="1200" dirty="0">
              <a:latin typeface="SansSerif" panose="00000400000000000000" pitchFamily="2" charset="2"/>
            </a:endParaRPr>
          </a:p>
          <a:p>
            <a:pPr>
              <a:lnSpc>
                <a:spcPct val="114000"/>
              </a:lnSpc>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r>
              <a:rPr lang="de-DE" sz="1400" dirty="0"/>
              <a:t>       </a:t>
            </a:r>
          </a:p>
        </p:txBody>
      </p:sp>
    </p:spTree>
    <p:extLst>
      <p:ext uri="{BB962C8B-B14F-4D97-AF65-F5344CB8AC3E}">
        <p14:creationId xmlns:p14="http://schemas.microsoft.com/office/powerpoint/2010/main" val="5613424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fik 32"/>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529" y="1034026"/>
            <a:ext cx="5675180" cy="4012099"/>
          </a:xfrm>
          <a:prstGeom prst="rect">
            <a:avLst/>
          </a:prstGeom>
        </p:spPr>
      </p:pic>
      <p:sp>
        <p:nvSpPr>
          <p:cNvPr id="11"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r>
              <a:rPr lang="de-DE" dirty="0"/>
              <a:t>Special </a:t>
            </a:r>
            <a:r>
              <a:rPr lang="de-DE" dirty="0" err="1"/>
              <a:t>Use</a:t>
            </a:r>
            <a:r>
              <a:rPr lang="de-DE" dirty="0"/>
              <a:t> Areas - 10 min </a:t>
            </a:r>
            <a:r>
              <a:rPr lang="de-DE" dirty="0" err="1"/>
              <a:t>cycling</a:t>
            </a:r>
            <a:r>
              <a:rPr lang="de-DE" dirty="0"/>
              <a:t> </a:t>
            </a:r>
            <a:r>
              <a:rPr lang="de-DE" dirty="0" err="1"/>
              <a:t>distance</a:t>
            </a:r>
            <a:endParaRPr lang="de-DE" dirty="0"/>
          </a:p>
        </p:txBody>
      </p:sp>
      <p:sp>
        <p:nvSpPr>
          <p:cNvPr id="3" name="Textplatzhalter 2"/>
          <p:cNvSpPr>
            <a:spLocks noGrp="1"/>
          </p:cNvSpPr>
          <p:nvPr>
            <p:ph type="body" sz="quarter" idx="10"/>
          </p:nvPr>
        </p:nvSpPr>
        <p:spPr/>
        <p:txBody>
          <a:bodyPr/>
          <a:lstStyle/>
          <a:p>
            <a:r>
              <a:rPr lang="de-DE" dirty="0"/>
              <a:t>05 Masterplan Development</a:t>
            </a:r>
          </a:p>
        </p:txBody>
      </p:sp>
      <p:sp>
        <p:nvSpPr>
          <p:cNvPr id="6" name="Foliennummernplatzhalter 5"/>
          <p:cNvSpPr>
            <a:spLocks noGrp="1"/>
          </p:cNvSpPr>
          <p:nvPr>
            <p:ph type="sldNum" sz="quarter" idx="13"/>
          </p:nvPr>
        </p:nvSpPr>
        <p:spPr/>
        <p:txBody>
          <a:bodyPr/>
          <a:lstStyle/>
          <a:p>
            <a:fld id="{B8814EFE-12DF-CD46-B74F-1F3511EF86CB}" type="slidenum">
              <a:rPr lang="de-DE" smtClean="0"/>
              <a:pPr/>
              <a:t>22</a:t>
            </a:fld>
            <a:endParaRPr lang="de-DE"/>
          </a:p>
        </p:txBody>
      </p:sp>
      <p:sp>
        <p:nvSpPr>
          <p:cNvPr id="14" name="Foliennummernplatzhalter 5"/>
          <p:cNvSpPr txBox="1">
            <a:spLocks/>
          </p:cNvSpPr>
          <p:nvPr/>
        </p:nvSpPr>
        <p:spPr>
          <a:xfrm>
            <a:off x="4340225" y="5313918"/>
            <a:ext cx="457200" cy="303212"/>
          </a:xfrm>
          <a:prstGeom prst="rect">
            <a:avLst/>
          </a:prstGeom>
        </p:spPr>
        <p:txBody>
          <a:bodyPr vert="horz" lIns="0" tIns="0" rIns="0" bIns="0" rtlCol="0" anchor="ctr" anchorCtr="0"/>
          <a:lstStyle>
            <a:defPPr>
              <a:defRPr lang="de-DE"/>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814EFE-12DF-CD46-B74F-1F3511EF86CB}" type="slidenum">
              <a:rPr lang="de-DE" smtClean="0"/>
              <a:pPr/>
              <a:t>22</a:t>
            </a:fld>
            <a:endParaRPr lang="de-DE"/>
          </a:p>
        </p:txBody>
      </p:sp>
      <p:sp>
        <p:nvSpPr>
          <p:cNvPr id="15"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37" name="Datumsplatzhalter 3"/>
          <p:cNvSpPr txBox="1">
            <a:spLocks/>
          </p:cNvSpPr>
          <p:nvPr/>
        </p:nvSpPr>
        <p:spPr>
          <a:xfrm>
            <a:off x="457201" y="5313918"/>
            <a:ext cx="594168" cy="303212"/>
          </a:xfrm>
          <a:prstGeom prst="rect">
            <a:avLst/>
          </a:prstGeom>
        </p:spPr>
        <p:txBody>
          <a:bodyPr vert="horz" lIns="0" tIns="45720" rIns="0" bIns="45720" rtlCol="0" anchor="ctr"/>
          <a:lstStyle>
            <a:defPPr>
              <a:defRPr lang="de-DE"/>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F7491A-E73F-4A1F-87F4-46C9517BAC1D}" type="datetime1">
              <a:rPr lang="de-DE" smtClean="0"/>
              <a:pPr/>
              <a:t>05.05.2018</a:t>
            </a:fld>
            <a:endParaRPr lang="de-DE" dirty="0"/>
          </a:p>
        </p:txBody>
      </p:sp>
      <p:sp>
        <p:nvSpPr>
          <p:cNvPr id="38" name="Fußzeilenplatzhalter 4"/>
          <p:cNvSpPr txBox="1">
            <a:spLocks/>
          </p:cNvSpPr>
          <p:nvPr/>
        </p:nvSpPr>
        <p:spPr>
          <a:xfrm>
            <a:off x="1040658" y="5313389"/>
            <a:ext cx="3288856" cy="304271"/>
          </a:xfrm>
          <a:prstGeom prst="rect">
            <a:avLst/>
          </a:prstGeom>
        </p:spPr>
        <p:txBody>
          <a:bodyPr vert="horz" lIns="0" tIns="0" rIns="0" bIns="0" rtlCol="0" anchor="ctr"/>
          <a:lstStyle>
            <a:defPPr>
              <a:defRPr lang="de-DE"/>
            </a:defPPr>
            <a:lvl1pPr marL="0" algn="l" defTabSz="457200" rtl="0" eaLnBrk="1" latinLnBrk="0" hangingPunct="1">
              <a:defRPr sz="9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6th of October </a:t>
            </a:r>
            <a:r>
              <a:rPr lang="de-DE" dirty="0" err="1"/>
              <a:t>Badya</a:t>
            </a:r>
            <a:endParaRPr lang="en-US" dirty="0"/>
          </a:p>
        </p:txBody>
      </p:sp>
      <p:sp>
        <p:nvSpPr>
          <p:cNvPr id="12" name="Textfeld 11"/>
          <p:cNvSpPr txBox="1"/>
          <p:nvPr/>
        </p:nvSpPr>
        <p:spPr>
          <a:xfrm>
            <a:off x="5846336" y="1039500"/>
            <a:ext cx="2959461" cy="2985433"/>
          </a:xfrm>
          <a:prstGeom prst="rect">
            <a:avLst/>
          </a:prstGeom>
          <a:noFill/>
        </p:spPr>
        <p:txBody>
          <a:bodyPr wrap="square" rtlCol="0">
            <a:spAutoFit/>
          </a:bodyPr>
          <a:lstStyle/>
          <a:p>
            <a:r>
              <a:rPr lang="en-GB" sz="1000" b="1" dirty="0">
                <a:latin typeface="SansSerif" panose="00000400000000000000" pitchFamily="2" charset="2"/>
              </a:rPr>
              <a:t>10 min cycling distance</a:t>
            </a:r>
          </a:p>
          <a:p>
            <a:endParaRPr lang="en-GB" sz="1000" b="1" dirty="0">
              <a:latin typeface="SansSerif" panose="00000400000000000000" pitchFamily="2" charset="2"/>
            </a:endParaRPr>
          </a:p>
          <a:p>
            <a:r>
              <a:rPr lang="en-GB" sz="1000" dirty="0">
                <a:latin typeface="SansSerif" panose="00000400000000000000" pitchFamily="2" charset="2"/>
              </a:rPr>
              <a:t>Facilities such as district centres, international schools and places of worship can be reached from </a:t>
            </a:r>
            <a:r>
              <a:rPr lang="en-GB" sz="1000" b="1" dirty="0">
                <a:latin typeface="SansSerif" panose="00000400000000000000" pitchFamily="2" charset="2"/>
              </a:rPr>
              <a:t>over 95% </a:t>
            </a:r>
            <a:r>
              <a:rPr lang="en-GB" sz="1000" dirty="0">
                <a:latin typeface="SansSerif" panose="00000400000000000000" pitchFamily="2" charset="2"/>
              </a:rPr>
              <a:t>of the residents within under 10 minutes by bike. </a:t>
            </a:r>
          </a:p>
          <a:p>
            <a:r>
              <a:rPr lang="en-GB" sz="1000" dirty="0">
                <a:latin typeface="SansSerif" panose="00000400000000000000" pitchFamily="2" charset="2"/>
              </a:rPr>
              <a:t>Throughout the entire development, e-bike charging and rental stations ensure a maximum comfort when using the bicycle as mean of transportation. </a:t>
            </a:r>
          </a:p>
          <a:p>
            <a:endParaRPr lang="en-GB" sz="1000" dirty="0"/>
          </a:p>
          <a:p>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r>
              <a:rPr lang="de-DE" sz="1400" dirty="0"/>
              <a:t>       </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0" y="1031558"/>
            <a:ext cx="5675180" cy="4012100"/>
          </a:xfrm>
          <a:prstGeom prst="rect">
            <a:avLst/>
          </a:prstGeom>
        </p:spPr>
      </p:pic>
      <p:sp>
        <p:nvSpPr>
          <p:cNvPr id="2" name="Datumsplatzhalter 1"/>
          <p:cNvSpPr>
            <a:spLocks noGrp="1"/>
          </p:cNvSpPr>
          <p:nvPr>
            <p:ph type="dt" sz="half" idx="11"/>
          </p:nvPr>
        </p:nvSpPr>
        <p:spPr/>
        <p:txBody>
          <a:bodyPr/>
          <a:lstStyle/>
          <a:p>
            <a:r>
              <a:rPr lang="de-DE"/>
              <a:t>29.03.18</a:t>
            </a:r>
            <a:endParaRPr lang="de-DE" dirty="0"/>
          </a:p>
        </p:txBody>
      </p:sp>
      <p:sp>
        <p:nvSpPr>
          <p:cNvPr id="4" name="Fußzeilenplatzhalter 3"/>
          <p:cNvSpPr>
            <a:spLocks noGrp="1"/>
          </p:cNvSpPr>
          <p:nvPr>
            <p:ph type="ftr" sz="quarter" idx="12"/>
          </p:nvPr>
        </p:nvSpPr>
        <p:spPr/>
        <p:txBody>
          <a:bodyPr/>
          <a:lstStyle/>
          <a:p>
            <a:r>
              <a:rPr lang="en-US" noProof="0"/>
              <a:t>– 6th of October Badya</a:t>
            </a:r>
            <a:endParaRPr lang="en-US" noProof="0" dirty="0"/>
          </a:p>
        </p:txBody>
      </p:sp>
    </p:spTree>
    <p:extLst>
      <p:ext uri="{BB962C8B-B14F-4D97-AF65-F5344CB8AC3E}">
        <p14:creationId xmlns:p14="http://schemas.microsoft.com/office/powerpoint/2010/main" val="22505624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529" y="1034026"/>
            <a:ext cx="5675180" cy="4012099"/>
          </a:xfrm>
          <a:prstGeom prst="rect">
            <a:avLst/>
          </a:prstGeom>
        </p:spPr>
      </p:pic>
      <p:sp>
        <p:nvSpPr>
          <p:cNvPr id="11"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r>
              <a:rPr lang="de-DE" dirty="0"/>
              <a:t>Special </a:t>
            </a:r>
            <a:r>
              <a:rPr lang="de-DE" dirty="0" err="1"/>
              <a:t>Use</a:t>
            </a:r>
            <a:r>
              <a:rPr lang="de-DE" dirty="0"/>
              <a:t> Areas - 15 min </a:t>
            </a:r>
            <a:r>
              <a:rPr lang="de-DE" dirty="0" err="1"/>
              <a:t>cycling</a:t>
            </a:r>
            <a:r>
              <a:rPr lang="de-DE" dirty="0"/>
              <a:t> </a:t>
            </a:r>
            <a:r>
              <a:rPr lang="de-DE" dirty="0" err="1"/>
              <a:t>distance</a:t>
            </a:r>
            <a:endParaRPr lang="de-DE" dirty="0"/>
          </a:p>
        </p:txBody>
      </p:sp>
      <p:sp>
        <p:nvSpPr>
          <p:cNvPr id="3" name="Textplatzhalter 2"/>
          <p:cNvSpPr>
            <a:spLocks noGrp="1"/>
          </p:cNvSpPr>
          <p:nvPr>
            <p:ph type="body" sz="quarter" idx="10"/>
          </p:nvPr>
        </p:nvSpPr>
        <p:spPr/>
        <p:txBody>
          <a:bodyPr/>
          <a:lstStyle/>
          <a:p>
            <a:r>
              <a:rPr lang="de-DE" dirty="0"/>
              <a:t>05 Masterplan Development</a:t>
            </a:r>
          </a:p>
        </p:txBody>
      </p:sp>
      <p:sp>
        <p:nvSpPr>
          <p:cNvPr id="6" name="Foliennummernplatzhalter 5"/>
          <p:cNvSpPr>
            <a:spLocks noGrp="1"/>
          </p:cNvSpPr>
          <p:nvPr>
            <p:ph type="sldNum" sz="quarter" idx="13"/>
          </p:nvPr>
        </p:nvSpPr>
        <p:spPr/>
        <p:txBody>
          <a:bodyPr/>
          <a:lstStyle/>
          <a:p>
            <a:fld id="{B8814EFE-12DF-CD46-B74F-1F3511EF86CB}" type="slidenum">
              <a:rPr lang="de-DE" smtClean="0"/>
              <a:pPr/>
              <a:t>23</a:t>
            </a:fld>
            <a:endParaRPr lang="de-DE"/>
          </a:p>
        </p:txBody>
      </p:sp>
      <p:sp>
        <p:nvSpPr>
          <p:cNvPr id="14" name="Foliennummernplatzhalter 5"/>
          <p:cNvSpPr txBox="1">
            <a:spLocks/>
          </p:cNvSpPr>
          <p:nvPr/>
        </p:nvSpPr>
        <p:spPr>
          <a:xfrm>
            <a:off x="4340225" y="5313918"/>
            <a:ext cx="457200" cy="303212"/>
          </a:xfrm>
          <a:prstGeom prst="rect">
            <a:avLst/>
          </a:prstGeom>
        </p:spPr>
        <p:txBody>
          <a:bodyPr vert="horz" lIns="0" tIns="0" rIns="0" bIns="0" rtlCol="0" anchor="ctr" anchorCtr="0"/>
          <a:lstStyle>
            <a:defPPr>
              <a:defRPr lang="de-DE"/>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814EFE-12DF-CD46-B74F-1F3511EF86CB}" type="slidenum">
              <a:rPr lang="de-DE" smtClean="0"/>
              <a:pPr/>
              <a:t>23</a:t>
            </a:fld>
            <a:endParaRPr lang="de-DE"/>
          </a:p>
        </p:txBody>
      </p:sp>
      <p:sp>
        <p:nvSpPr>
          <p:cNvPr id="15"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37" name="Datumsplatzhalter 3"/>
          <p:cNvSpPr txBox="1">
            <a:spLocks/>
          </p:cNvSpPr>
          <p:nvPr/>
        </p:nvSpPr>
        <p:spPr>
          <a:xfrm>
            <a:off x="457201" y="5313918"/>
            <a:ext cx="594168" cy="303212"/>
          </a:xfrm>
          <a:prstGeom prst="rect">
            <a:avLst/>
          </a:prstGeom>
        </p:spPr>
        <p:txBody>
          <a:bodyPr vert="horz" lIns="0" tIns="45720" rIns="0" bIns="45720" rtlCol="0" anchor="ctr"/>
          <a:lstStyle>
            <a:defPPr>
              <a:defRPr lang="de-DE"/>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F7491A-E73F-4A1F-87F4-46C9517BAC1D}" type="datetime1">
              <a:rPr lang="de-DE" smtClean="0"/>
              <a:pPr/>
              <a:t>05.05.2018</a:t>
            </a:fld>
            <a:endParaRPr lang="de-DE" dirty="0"/>
          </a:p>
        </p:txBody>
      </p:sp>
      <p:sp>
        <p:nvSpPr>
          <p:cNvPr id="38" name="Fußzeilenplatzhalter 4"/>
          <p:cNvSpPr txBox="1">
            <a:spLocks/>
          </p:cNvSpPr>
          <p:nvPr/>
        </p:nvSpPr>
        <p:spPr>
          <a:xfrm>
            <a:off x="1040658" y="5313389"/>
            <a:ext cx="3288856" cy="304271"/>
          </a:xfrm>
          <a:prstGeom prst="rect">
            <a:avLst/>
          </a:prstGeom>
        </p:spPr>
        <p:txBody>
          <a:bodyPr vert="horz" lIns="0" tIns="0" rIns="0" bIns="0" rtlCol="0" anchor="ctr"/>
          <a:lstStyle>
            <a:defPPr>
              <a:defRPr lang="de-DE"/>
            </a:defPPr>
            <a:lvl1pPr marL="0" algn="l" defTabSz="457200" rtl="0" eaLnBrk="1" latinLnBrk="0" hangingPunct="1">
              <a:defRPr sz="9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6th of October </a:t>
            </a:r>
            <a:r>
              <a:rPr lang="de-DE" dirty="0" err="1"/>
              <a:t>Badya</a:t>
            </a:r>
            <a:r>
              <a:rPr lang="en-US" dirty="0"/>
              <a:t>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7" y="1039500"/>
            <a:ext cx="5675181" cy="4012100"/>
          </a:xfrm>
          <a:prstGeom prst="rect">
            <a:avLst/>
          </a:prstGeom>
        </p:spPr>
      </p:pic>
      <p:sp>
        <p:nvSpPr>
          <p:cNvPr id="17" name="Textfeld 16"/>
          <p:cNvSpPr txBox="1"/>
          <p:nvPr/>
        </p:nvSpPr>
        <p:spPr>
          <a:xfrm>
            <a:off x="5846336" y="1039500"/>
            <a:ext cx="2959461" cy="2985433"/>
          </a:xfrm>
          <a:prstGeom prst="rect">
            <a:avLst/>
          </a:prstGeom>
          <a:noFill/>
        </p:spPr>
        <p:txBody>
          <a:bodyPr wrap="square" rtlCol="0">
            <a:spAutoFit/>
          </a:bodyPr>
          <a:lstStyle/>
          <a:p>
            <a:r>
              <a:rPr lang="en-GB" sz="1000" b="1" dirty="0">
                <a:latin typeface="SansSerif" panose="00000400000000000000" pitchFamily="2" charset="2"/>
              </a:rPr>
              <a:t>15 min cycling distance</a:t>
            </a:r>
          </a:p>
          <a:p>
            <a:endParaRPr lang="en-GB" sz="1000" b="1" dirty="0">
              <a:latin typeface="SansSerif" panose="00000400000000000000" pitchFamily="2" charset="2"/>
            </a:endParaRPr>
          </a:p>
          <a:p>
            <a:r>
              <a:rPr lang="en-GB" sz="1000" dirty="0">
                <a:latin typeface="SansSerif" panose="00000400000000000000" pitchFamily="2" charset="2"/>
              </a:rPr>
              <a:t>Facilities such as district centres, international schools and places of worship can be reached from </a:t>
            </a:r>
            <a:r>
              <a:rPr lang="en-GB" sz="1000" b="1" dirty="0">
                <a:latin typeface="SansSerif" panose="00000400000000000000" pitchFamily="2" charset="2"/>
              </a:rPr>
              <a:t>over 95% </a:t>
            </a:r>
            <a:r>
              <a:rPr lang="en-GB" sz="1000" dirty="0">
                <a:latin typeface="SansSerif" panose="00000400000000000000" pitchFamily="2" charset="2"/>
              </a:rPr>
              <a:t>of the residents within under 10 minutes by bike. </a:t>
            </a:r>
          </a:p>
          <a:p>
            <a:r>
              <a:rPr lang="en-GB" sz="1000" dirty="0">
                <a:latin typeface="SansSerif" panose="00000400000000000000" pitchFamily="2" charset="2"/>
              </a:rPr>
              <a:t>Throughout the entire development, e-bike charging and rental stations ensure a maximum comfort when using the bicycle as mean of transportation. </a:t>
            </a:r>
          </a:p>
          <a:p>
            <a:endParaRPr lang="en-GB" sz="1000" dirty="0"/>
          </a:p>
          <a:p>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r>
              <a:rPr lang="de-DE" sz="1400" dirty="0"/>
              <a:t>       </a:t>
            </a:r>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p:txBody>
          <a:bodyPr/>
          <a:lstStyle/>
          <a:p>
            <a:r>
              <a:rPr lang="en-US" noProof="0"/>
              <a:t>– 6th of October Badya</a:t>
            </a:r>
            <a:endParaRPr lang="en-US" noProof="0" dirty="0"/>
          </a:p>
        </p:txBody>
      </p:sp>
    </p:spTree>
    <p:extLst>
      <p:ext uri="{BB962C8B-B14F-4D97-AF65-F5344CB8AC3E}">
        <p14:creationId xmlns:p14="http://schemas.microsoft.com/office/powerpoint/2010/main" val="10504799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black"/>
                </a:solidFill>
                <a:effectLst/>
                <a:uLnTx/>
                <a:uFillTx/>
                <a:latin typeface="Arial"/>
                <a:ea typeface="+mn-ea"/>
                <a:cs typeface="+mn-cs"/>
              </a:rPr>
              <a:t>29.03.18</a:t>
            </a:r>
            <a:endParaRPr kumimoji="0" lang="de-DE"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Fußzeilenplatzhalter 2"/>
          <p:cNvSpPr>
            <a:spLocks noGrp="1"/>
          </p:cNvSpPr>
          <p:nvPr>
            <p:ph type="ftr" sz="quarter" idx="12"/>
          </p:nvPr>
        </p:nvSpPr>
        <p:spPr>
          <a:xfrm>
            <a:off x="1051369" y="5313389"/>
            <a:ext cx="3288856" cy="30427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black"/>
                </a:solidFill>
                <a:effectLst/>
                <a:uLnTx/>
                <a:uFillTx/>
                <a:latin typeface="Arial"/>
                <a:ea typeface="+mn-ea"/>
                <a:cs typeface="Arial"/>
              </a:rPr>
              <a:t>– 6th of October Badya</a:t>
            </a:r>
            <a:endParaRPr kumimoji="0" lang="de-DE"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Foliennummernplatzhalter 3"/>
          <p:cNvSpPr>
            <a:spLocks noGrp="1"/>
          </p:cNvSpPr>
          <p:nvPr>
            <p:ph type="sldNum" sz="quarter" idx="1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8814EFE-12DF-CD46-B74F-1F3511EF86CB}" type="slidenum">
              <a:rPr kumimoji="0" lang="de-DE" sz="900" b="0" i="0" u="none" strike="noStrike" kern="1200" cap="none" spc="0" normalizeH="0" baseline="0" noProof="0" smtClean="0">
                <a:ln>
                  <a:noFill/>
                </a:ln>
                <a:solidFill>
                  <a:prstClr val="black"/>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de-DE" sz="900" b="0" i="0" u="none" strike="noStrike" kern="1200" cap="none" spc="0" normalizeH="0" baseline="0" noProof="0">
              <a:ln>
                <a:noFill/>
              </a:ln>
              <a:solidFill>
                <a:prstClr val="black"/>
              </a:solidFill>
              <a:effectLst/>
              <a:uLnTx/>
              <a:uFillTx/>
              <a:latin typeface="Arial"/>
              <a:ea typeface="+mn-ea"/>
              <a:cs typeface="+mn-cs"/>
            </a:endParaRPr>
          </a:p>
        </p:txBody>
      </p:sp>
      <p:sp>
        <p:nvSpPr>
          <p:cNvPr id="5" name="Textfeld 4"/>
          <p:cNvSpPr txBox="1"/>
          <p:nvPr/>
        </p:nvSpPr>
        <p:spPr>
          <a:xfrm>
            <a:off x="166255" y="1326482"/>
            <a:ext cx="8775864" cy="1200329"/>
          </a:xfrm>
          <a:prstGeom prst="rect">
            <a:avLst/>
          </a:prstGeom>
          <a:noFill/>
        </p:spPr>
        <p:txBody>
          <a:bodyPr wrap="square" numCol="2" rtlCol="0">
            <a:spAutoFit/>
          </a:bodyPr>
          <a:lstStyle/>
          <a:p>
            <a:pPr marL="342900" marR="0" lvl="0" indent="-342900" algn="l" defTabSz="457200" rtl="0" eaLnBrk="1" fontAlgn="auto" latinLnBrk="0" hangingPunct="1">
              <a:lnSpc>
                <a:spcPct val="2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effectLst/>
                <a:uLnTx/>
                <a:uFillTx/>
                <a:latin typeface="SansSerif" panose="00000400000000000000" pitchFamily="2" charset="2"/>
                <a:ea typeface="+mn-ea"/>
                <a:cs typeface="Aharoni" panose="02010803020104030203" pitchFamily="2" charset="-79"/>
              </a:rPr>
              <a:t>Site Connection</a:t>
            </a:r>
          </a:p>
          <a:p>
            <a:pPr marL="342900" marR="0" lvl="0" indent="-342900" algn="l" defTabSz="457200" rtl="0" eaLnBrk="1" fontAlgn="auto" latinLnBrk="0" hangingPunct="1">
              <a:lnSpc>
                <a:spcPct val="2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srgbClr val="AEC528"/>
                </a:solidFill>
                <a:effectLst/>
                <a:uLnTx/>
                <a:uFillTx/>
                <a:latin typeface="SansSerif" panose="00000400000000000000" pitchFamily="2" charset="2"/>
                <a:ea typeface="+mn-ea"/>
                <a:cs typeface="Aharoni" panose="02010803020104030203" pitchFamily="2" charset="-79"/>
              </a:rPr>
              <a:t>Non-Residential &amp; Special Land Use</a:t>
            </a:r>
          </a:p>
        </p:txBody>
      </p:sp>
    </p:spTree>
    <p:extLst>
      <p:ext uri="{BB962C8B-B14F-4D97-AF65-F5344CB8AC3E}">
        <p14:creationId xmlns:p14="http://schemas.microsoft.com/office/powerpoint/2010/main" val="196759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126" y="3084162"/>
            <a:ext cx="3115998" cy="2021106"/>
          </a:xfrm>
          <a:prstGeom prst="rect">
            <a:avLst/>
          </a:prstGeom>
        </p:spPr>
      </p:pic>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125" y="867056"/>
            <a:ext cx="3115999" cy="2021107"/>
          </a:xfrm>
          <a:prstGeom prst="rect">
            <a:avLst/>
          </a:prstGeom>
        </p:spPr>
      </p:pic>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725" y="3047023"/>
            <a:ext cx="3147908" cy="2041804"/>
          </a:xfrm>
          <a:prstGeom prst="rect">
            <a:avLst/>
          </a:prstGeom>
        </p:spPr>
      </p:pic>
      <p:sp>
        <p:nvSpPr>
          <p:cNvPr id="2" name="Titel 1"/>
          <p:cNvSpPr>
            <a:spLocks noGrp="1"/>
          </p:cNvSpPr>
          <p:nvPr>
            <p:ph type="title"/>
          </p:nvPr>
        </p:nvSpPr>
        <p:spPr/>
        <p:txBody>
          <a:bodyPr/>
          <a:lstStyle/>
          <a:p>
            <a:r>
              <a:rPr lang="en-GB" dirty="0"/>
              <a:t>Site Location within wider Context</a:t>
            </a:r>
            <a:endParaRPr lang="de-DE" dirty="0"/>
          </a:p>
        </p:txBody>
      </p:sp>
      <p:sp>
        <p:nvSpPr>
          <p:cNvPr id="3" name="Textplatzhalter 2"/>
          <p:cNvSpPr>
            <a:spLocks noGrp="1"/>
          </p:cNvSpPr>
          <p:nvPr>
            <p:ph type="body" sz="quarter" idx="10"/>
          </p:nvPr>
        </p:nvSpPr>
        <p:spPr/>
        <p:txBody>
          <a:bodyPr/>
          <a:lstStyle/>
          <a:p>
            <a:r>
              <a:rPr lang="de-DE" dirty="0"/>
              <a:t>01 </a:t>
            </a:r>
            <a:r>
              <a:rPr lang="de-DE" dirty="0" err="1"/>
              <a:t>Surroundings</a:t>
            </a:r>
            <a:r>
              <a:rPr lang="de-DE" dirty="0"/>
              <a:t> Analysis</a:t>
            </a:r>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4</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9" name="Textfeld 8"/>
          <p:cNvSpPr txBox="1"/>
          <p:nvPr/>
        </p:nvSpPr>
        <p:spPr>
          <a:xfrm>
            <a:off x="457201" y="1088832"/>
            <a:ext cx="1848090" cy="3939540"/>
          </a:xfrm>
          <a:prstGeom prst="rect">
            <a:avLst/>
          </a:prstGeom>
          <a:noFill/>
        </p:spPr>
        <p:txBody>
          <a:bodyPr wrap="square" numCol="1" rtlCol="0">
            <a:spAutoFit/>
          </a:bodyPr>
          <a:lstStyle/>
          <a:p>
            <a:r>
              <a:rPr lang="en-GB" sz="1000" dirty="0"/>
              <a:t>The 6</a:t>
            </a:r>
            <a:r>
              <a:rPr lang="en-GB" sz="1000" baseline="30000" dirty="0"/>
              <a:t>th</a:t>
            </a:r>
            <a:r>
              <a:rPr lang="en-GB" sz="1000" dirty="0"/>
              <a:t> of October </a:t>
            </a:r>
            <a:r>
              <a:rPr lang="en-GB" sz="1000" dirty="0" err="1"/>
              <a:t>Badya</a:t>
            </a:r>
            <a:r>
              <a:rPr lang="en-GB" sz="1000" dirty="0"/>
              <a:t> Site is located at the south-eastern edge of the 6</a:t>
            </a:r>
            <a:r>
              <a:rPr lang="en-GB" sz="1000" baseline="30000" dirty="0"/>
              <a:t>th</a:t>
            </a:r>
            <a:r>
              <a:rPr lang="en-GB" sz="1000" dirty="0"/>
              <a:t> of October City, the largest new urban community west of Cairo.</a:t>
            </a:r>
          </a:p>
          <a:p>
            <a:endParaRPr lang="en-GB" sz="1000" dirty="0"/>
          </a:p>
          <a:p>
            <a:r>
              <a:rPr lang="en-GB" sz="1000" dirty="0"/>
              <a:t>It lies approximately 10 kilometres from the 6</a:t>
            </a:r>
            <a:r>
              <a:rPr lang="en-GB" sz="1000" baseline="30000" dirty="0"/>
              <a:t>th</a:t>
            </a:r>
            <a:r>
              <a:rPr lang="en-GB" sz="1000" dirty="0"/>
              <a:t> of October City Centre, 20 kilometres from the Giza </a:t>
            </a:r>
            <a:r>
              <a:rPr lang="en-GB" sz="1000" b="1" dirty="0"/>
              <a:t>Pyramids</a:t>
            </a:r>
            <a:r>
              <a:rPr lang="en-GB" sz="1000" dirty="0"/>
              <a:t> and about 30 kilometres from </a:t>
            </a:r>
            <a:r>
              <a:rPr lang="en-GB" sz="1000" b="1" dirty="0"/>
              <a:t>Central Cairo. </a:t>
            </a:r>
          </a:p>
          <a:p>
            <a:endParaRPr lang="en-GB" sz="1000" b="1" dirty="0"/>
          </a:p>
          <a:p>
            <a:r>
              <a:rPr lang="en-GB" sz="1000" dirty="0"/>
              <a:t>The surrounding area to the east and the south of the site is currently undeveloped desert land but in centre of the new </a:t>
            </a:r>
            <a:r>
              <a:rPr lang="en-GB" sz="1000" b="1" dirty="0"/>
              <a:t>strategic masterplan </a:t>
            </a:r>
            <a:r>
              <a:rPr lang="en-GB" sz="1000" dirty="0"/>
              <a:t>for the overall development of the 6</a:t>
            </a:r>
            <a:r>
              <a:rPr lang="en-GB" sz="1000" baseline="30000" dirty="0"/>
              <a:t>th</a:t>
            </a:r>
            <a:r>
              <a:rPr lang="en-GB" sz="1000" dirty="0"/>
              <a:t> of October City.</a:t>
            </a:r>
          </a:p>
          <a:p>
            <a:endParaRPr lang="en-GB" sz="1000" dirty="0"/>
          </a:p>
          <a:p>
            <a:endParaRPr lang="en-GB" sz="1000" dirty="0"/>
          </a:p>
        </p:txBody>
      </p:sp>
      <p:sp>
        <p:nvSpPr>
          <p:cNvPr id="12" name="Textfeld 11"/>
          <p:cNvSpPr txBox="1"/>
          <p:nvPr/>
        </p:nvSpPr>
        <p:spPr>
          <a:xfrm>
            <a:off x="2305291" y="5047433"/>
            <a:ext cx="4984268" cy="492443"/>
          </a:xfrm>
          <a:prstGeom prst="rect">
            <a:avLst/>
          </a:prstGeom>
          <a:noFill/>
        </p:spPr>
        <p:txBody>
          <a:bodyPr wrap="square" rtlCol="0">
            <a:spAutoFit/>
          </a:bodyPr>
          <a:lstStyle/>
          <a:p>
            <a:r>
              <a:rPr lang="en-GB" sz="800" i="1" dirty="0"/>
              <a:t>Site location within wider context</a:t>
            </a:r>
          </a:p>
          <a:p>
            <a:endParaRPr lang="en-GB" dirty="0"/>
          </a:p>
        </p:txBody>
      </p:sp>
      <p:sp>
        <p:nvSpPr>
          <p:cNvPr id="14" name="Textfeld 13"/>
          <p:cNvSpPr txBox="1"/>
          <p:nvPr/>
        </p:nvSpPr>
        <p:spPr>
          <a:xfrm>
            <a:off x="5581000" y="2836773"/>
            <a:ext cx="4984268" cy="492443"/>
          </a:xfrm>
          <a:prstGeom prst="rect">
            <a:avLst/>
          </a:prstGeom>
          <a:noFill/>
        </p:spPr>
        <p:txBody>
          <a:bodyPr wrap="square" rtlCol="0">
            <a:spAutoFit/>
          </a:bodyPr>
          <a:lstStyle/>
          <a:p>
            <a:r>
              <a:rPr lang="en-GB" sz="800" i="1" dirty="0"/>
              <a:t>NUC’s in the surrounding area</a:t>
            </a:r>
          </a:p>
          <a:p>
            <a:endParaRPr lang="en-GB" dirty="0"/>
          </a:p>
        </p:txBody>
      </p:sp>
      <p:sp>
        <p:nvSpPr>
          <p:cNvPr id="15" name="Textfeld 14"/>
          <p:cNvSpPr txBox="1"/>
          <p:nvPr/>
        </p:nvSpPr>
        <p:spPr>
          <a:xfrm>
            <a:off x="5594147" y="5047432"/>
            <a:ext cx="4984268" cy="492443"/>
          </a:xfrm>
          <a:prstGeom prst="rect">
            <a:avLst/>
          </a:prstGeom>
          <a:noFill/>
        </p:spPr>
        <p:txBody>
          <a:bodyPr wrap="square" rtlCol="0">
            <a:spAutoFit/>
          </a:bodyPr>
          <a:lstStyle/>
          <a:p>
            <a:r>
              <a:rPr lang="en-GB" sz="800" i="1" dirty="0"/>
              <a:t>Distances from site</a:t>
            </a:r>
          </a:p>
          <a:p>
            <a:endParaRPr lang="en-GB" dirty="0"/>
          </a:p>
        </p:txBody>
      </p:sp>
    </p:spTree>
    <p:extLst>
      <p:ext uri="{BB962C8B-B14F-4D97-AF65-F5344CB8AC3E}">
        <p14:creationId xmlns:p14="http://schemas.microsoft.com/office/powerpoint/2010/main" val="600745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Future Developments Surrounding Site</a:t>
            </a:r>
            <a:endParaRPr lang="de-DE" dirty="0"/>
          </a:p>
        </p:txBody>
      </p:sp>
      <p:sp>
        <p:nvSpPr>
          <p:cNvPr id="3" name="Textplatzhalter 2"/>
          <p:cNvSpPr>
            <a:spLocks noGrp="1"/>
          </p:cNvSpPr>
          <p:nvPr>
            <p:ph type="body" sz="quarter" idx="10"/>
          </p:nvPr>
        </p:nvSpPr>
        <p:spPr/>
        <p:txBody>
          <a:bodyPr/>
          <a:lstStyle/>
          <a:p>
            <a:r>
              <a:rPr lang="de-DE" dirty="0"/>
              <a:t>01 </a:t>
            </a:r>
            <a:r>
              <a:rPr lang="de-DE" dirty="0" err="1"/>
              <a:t>Surroundings</a:t>
            </a:r>
            <a:r>
              <a:rPr lang="de-DE" dirty="0"/>
              <a:t> Analysis</a:t>
            </a:r>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5</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pic>
        <p:nvPicPr>
          <p:cNvPr id="17" name="Grafik 16"/>
          <p:cNvPicPr>
            <a:picLocks noChangeAspect="1"/>
          </p:cNvPicPr>
          <p:nvPr/>
        </p:nvPicPr>
        <p:blipFill rotWithShape="1">
          <a:blip r:embed="rId3">
            <a:extLst>
              <a:ext uri="{28A0092B-C50C-407E-A947-70E740481C1C}">
                <a14:useLocalDpi xmlns:a14="http://schemas.microsoft.com/office/drawing/2010/main" val="0"/>
              </a:ext>
            </a:extLst>
          </a:blip>
          <a:srcRect l="18652" t="11007" r="119"/>
          <a:stretch/>
        </p:blipFill>
        <p:spPr>
          <a:xfrm>
            <a:off x="2047875" y="847725"/>
            <a:ext cx="6544698" cy="4379409"/>
          </a:xfrm>
          <a:prstGeom prst="rect">
            <a:avLst/>
          </a:prstGeom>
        </p:spPr>
      </p:pic>
      <p:sp>
        <p:nvSpPr>
          <p:cNvPr id="11" name="Rectangle 10">
            <a:extLst>
              <a:ext uri="{FF2B5EF4-FFF2-40B4-BE49-F238E27FC236}">
                <a16:creationId xmlns:a16="http://schemas.microsoft.com/office/drawing/2014/main" xmlns="" id="{DE114BD7-B974-4C53-B688-1FE4001BAB17}"/>
              </a:ext>
            </a:extLst>
          </p:cNvPr>
          <p:cNvSpPr/>
          <p:nvPr/>
        </p:nvSpPr>
        <p:spPr>
          <a:xfrm>
            <a:off x="1981200" y="4514850"/>
            <a:ext cx="600075" cy="6794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500B03F5-250A-49EC-A9F6-92DFE29F1EC9}"/>
              </a:ext>
            </a:extLst>
          </p:cNvPr>
          <p:cNvSpPr/>
          <p:nvPr/>
        </p:nvSpPr>
        <p:spPr>
          <a:xfrm rot="19457075">
            <a:off x="1780156" y="3138418"/>
            <a:ext cx="914400" cy="197314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5471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Future Developments Surrounding Site</a:t>
            </a:r>
            <a:endParaRPr lang="de-DE" dirty="0"/>
          </a:p>
        </p:txBody>
      </p:sp>
      <p:sp>
        <p:nvSpPr>
          <p:cNvPr id="3" name="Textplatzhalter 2"/>
          <p:cNvSpPr>
            <a:spLocks noGrp="1"/>
          </p:cNvSpPr>
          <p:nvPr>
            <p:ph type="body" sz="quarter" idx="10"/>
          </p:nvPr>
        </p:nvSpPr>
        <p:spPr/>
        <p:txBody>
          <a:bodyPr/>
          <a:lstStyle/>
          <a:p>
            <a:r>
              <a:rPr lang="de-DE" dirty="0"/>
              <a:t>01 </a:t>
            </a:r>
            <a:r>
              <a:rPr lang="de-DE" dirty="0" err="1"/>
              <a:t>Surroundings</a:t>
            </a:r>
            <a:r>
              <a:rPr lang="de-DE" dirty="0"/>
              <a:t> Analysis</a:t>
            </a:r>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6</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pic>
        <p:nvPicPr>
          <p:cNvPr id="17" name="Grafik 16"/>
          <p:cNvPicPr>
            <a:picLocks noChangeAspect="1"/>
          </p:cNvPicPr>
          <p:nvPr/>
        </p:nvPicPr>
        <p:blipFill rotWithShape="1">
          <a:blip r:embed="rId3">
            <a:extLst>
              <a:ext uri="{28A0092B-C50C-407E-A947-70E740481C1C}">
                <a14:useLocalDpi xmlns:a14="http://schemas.microsoft.com/office/drawing/2010/main" val="0"/>
              </a:ext>
            </a:extLst>
          </a:blip>
          <a:srcRect l="1" t="11007" r="118"/>
          <a:stretch/>
        </p:blipFill>
        <p:spPr>
          <a:xfrm>
            <a:off x="545077" y="847725"/>
            <a:ext cx="8047496" cy="4379409"/>
          </a:xfrm>
          <a:prstGeom prst="rect">
            <a:avLst/>
          </a:prstGeom>
        </p:spPr>
      </p:pic>
      <p:sp>
        <p:nvSpPr>
          <p:cNvPr id="10" name="Arrow: Right 9">
            <a:extLst>
              <a:ext uri="{FF2B5EF4-FFF2-40B4-BE49-F238E27FC236}">
                <a16:creationId xmlns:a16="http://schemas.microsoft.com/office/drawing/2014/main" xmlns="" id="{13F2C169-F4D5-458C-91FD-9876FED88BFF}"/>
              </a:ext>
            </a:extLst>
          </p:cNvPr>
          <p:cNvSpPr/>
          <p:nvPr/>
        </p:nvSpPr>
        <p:spPr>
          <a:xfrm rot="15929206">
            <a:off x="2713847" y="4261692"/>
            <a:ext cx="329301" cy="278321"/>
          </a:xfrm>
          <a:prstGeom prst="rightArrow">
            <a:avLst/>
          </a:prstGeom>
          <a:solidFill>
            <a:schemeClr val="accent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8012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1622"/>
            <a:ext cx="6578688" cy="4355446"/>
          </a:xfrm>
          <a:prstGeom prst="rect">
            <a:avLst/>
          </a:prstGeom>
        </p:spPr>
      </p:pic>
      <p:sp>
        <p:nvSpPr>
          <p:cNvPr id="2" name="Titel 1"/>
          <p:cNvSpPr>
            <a:spLocks noGrp="1"/>
          </p:cNvSpPr>
          <p:nvPr>
            <p:ph type="title"/>
          </p:nvPr>
        </p:nvSpPr>
        <p:spPr/>
        <p:txBody>
          <a:bodyPr/>
          <a:lstStyle/>
          <a:p>
            <a:r>
              <a:rPr lang="en-GB" dirty="0"/>
              <a:t>Current + Future Connections to Site</a:t>
            </a:r>
            <a:endParaRPr lang="de-DE" dirty="0"/>
          </a:p>
        </p:txBody>
      </p:sp>
      <p:sp>
        <p:nvSpPr>
          <p:cNvPr id="3" name="Textplatzhalter 2"/>
          <p:cNvSpPr>
            <a:spLocks noGrp="1"/>
          </p:cNvSpPr>
          <p:nvPr>
            <p:ph type="body" sz="quarter" idx="10"/>
          </p:nvPr>
        </p:nvSpPr>
        <p:spPr/>
        <p:txBody>
          <a:bodyPr/>
          <a:lstStyle/>
          <a:p>
            <a:r>
              <a:rPr lang="de-DE" dirty="0"/>
              <a:t>01 </a:t>
            </a:r>
            <a:r>
              <a:rPr lang="de-DE" dirty="0" err="1"/>
              <a:t>Surroundings</a:t>
            </a:r>
            <a:r>
              <a:rPr lang="de-DE" dirty="0"/>
              <a:t> Analysis</a:t>
            </a:r>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7</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16" name="Titel 1"/>
          <p:cNvSpPr txBox="1">
            <a:spLocks/>
          </p:cNvSpPr>
          <p:nvPr/>
        </p:nvSpPr>
        <p:spPr>
          <a:xfrm>
            <a:off x="6748425" y="1272971"/>
            <a:ext cx="1998699" cy="4040947"/>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pPr marL="285750" indent="-285750">
              <a:buFont typeface="Arial" panose="020B0604020202020204" pitchFamily="34" charset="0"/>
              <a:buChar char="•"/>
            </a:pPr>
            <a:r>
              <a:rPr lang="en-GB" sz="1000" dirty="0">
                <a:latin typeface="+mn-lt"/>
              </a:rPr>
              <a:t>Motorways in the west and the south of the </a:t>
            </a:r>
            <a:r>
              <a:rPr lang="en-GB" sz="1000" dirty="0" err="1">
                <a:latin typeface="+mn-lt"/>
              </a:rPr>
              <a:t>Badya</a:t>
            </a:r>
            <a:r>
              <a:rPr lang="en-GB" sz="1000" dirty="0">
                <a:latin typeface="+mn-lt"/>
              </a:rPr>
              <a:t> site are part of the 6th of October ring road which connects the site to central Cairo, the pyramids and the airports</a:t>
            </a:r>
          </a:p>
          <a:p>
            <a:pPr marL="285750" indent="-285750">
              <a:buFont typeface="Arial" panose="020B0604020202020204" pitchFamily="34" charset="0"/>
              <a:buChar char="•"/>
            </a:pPr>
            <a:endParaRPr lang="en-GB" sz="1000" dirty="0">
              <a:latin typeface="+mn-lt"/>
            </a:endParaRPr>
          </a:p>
          <a:p>
            <a:pPr marL="285750" indent="-285750">
              <a:buFont typeface="Arial" panose="020B0604020202020204" pitchFamily="34" charset="0"/>
              <a:buChar char="•"/>
            </a:pPr>
            <a:r>
              <a:rPr lang="en-GB" sz="1000" dirty="0">
                <a:latin typeface="+mn-lt"/>
              </a:rPr>
              <a:t>The highway along the southern edge of the site is currently already under construction</a:t>
            </a:r>
          </a:p>
          <a:p>
            <a:pPr marL="285750" indent="-285750">
              <a:buFont typeface="Arial" panose="020B0604020202020204" pitchFamily="34" charset="0"/>
              <a:buChar char="•"/>
            </a:pPr>
            <a:endParaRPr lang="en-GB" sz="1000" dirty="0">
              <a:latin typeface="+mn-lt"/>
            </a:endParaRPr>
          </a:p>
          <a:p>
            <a:pPr marL="285750" indent="-285750">
              <a:buFont typeface="Arial" panose="020B0604020202020204" pitchFamily="34" charset="0"/>
              <a:buChar char="•"/>
            </a:pPr>
            <a:r>
              <a:rPr lang="en-GB" sz="1000" dirty="0">
                <a:latin typeface="+mn-lt"/>
              </a:rPr>
              <a:t>The requirement for an additional expressway along the northern boundary of the </a:t>
            </a:r>
            <a:r>
              <a:rPr lang="en-GB" sz="1000" dirty="0" err="1">
                <a:latin typeface="+mn-lt"/>
              </a:rPr>
              <a:t>Badya</a:t>
            </a:r>
            <a:r>
              <a:rPr lang="en-GB" sz="1000" dirty="0">
                <a:latin typeface="+mn-lt"/>
              </a:rPr>
              <a:t> site has been acknowledged by the NUCA</a:t>
            </a:r>
          </a:p>
          <a:p>
            <a:pPr marL="171450" indent="-171450">
              <a:buFont typeface="Arial" panose="020B0604020202020204" pitchFamily="34" charset="0"/>
              <a:buChar char="•"/>
            </a:pPr>
            <a:endParaRPr lang="en-GB" sz="1000" dirty="0">
              <a:latin typeface="+mn-lt"/>
            </a:endParaRPr>
          </a:p>
          <a:p>
            <a:pPr marL="285750" indent="-285750">
              <a:buFont typeface="Arial" panose="020B0604020202020204" pitchFamily="34" charset="0"/>
              <a:buChar char="•"/>
            </a:pPr>
            <a:r>
              <a:rPr lang="en-GB" sz="1000" dirty="0">
                <a:latin typeface="+mn-lt"/>
              </a:rPr>
              <a:t>Arterial Roads will connect the </a:t>
            </a:r>
            <a:r>
              <a:rPr lang="en-GB" sz="1000" dirty="0" err="1">
                <a:latin typeface="+mn-lt"/>
              </a:rPr>
              <a:t>Badya</a:t>
            </a:r>
            <a:r>
              <a:rPr lang="en-GB" sz="1000" dirty="0">
                <a:latin typeface="+mn-lt"/>
              </a:rPr>
              <a:t> site to the surrounding neighbourhoods</a:t>
            </a:r>
          </a:p>
        </p:txBody>
      </p:sp>
    </p:spTree>
    <p:extLst>
      <p:ext uri="{BB962C8B-B14F-4D97-AF65-F5344CB8AC3E}">
        <p14:creationId xmlns:p14="http://schemas.microsoft.com/office/powerpoint/2010/main" val="1529082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Current + Future Connections to Site</a:t>
            </a:r>
            <a:endParaRPr lang="de-DE" dirty="0"/>
          </a:p>
        </p:txBody>
      </p:sp>
      <p:sp>
        <p:nvSpPr>
          <p:cNvPr id="3" name="Textplatzhalter 2"/>
          <p:cNvSpPr>
            <a:spLocks noGrp="1"/>
          </p:cNvSpPr>
          <p:nvPr>
            <p:ph type="body" sz="quarter" idx="10"/>
          </p:nvPr>
        </p:nvSpPr>
        <p:spPr/>
        <p:txBody>
          <a:bodyPr/>
          <a:lstStyle/>
          <a:p>
            <a:r>
              <a:rPr lang="de-DE" dirty="0"/>
              <a:t>01 </a:t>
            </a:r>
            <a:r>
              <a:rPr lang="de-DE" dirty="0" err="1"/>
              <a:t>Surroundings</a:t>
            </a:r>
            <a:r>
              <a:rPr lang="de-DE" dirty="0"/>
              <a:t> Analysis</a:t>
            </a:r>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8</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16" name="Titel 1"/>
          <p:cNvSpPr txBox="1">
            <a:spLocks/>
          </p:cNvSpPr>
          <p:nvPr/>
        </p:nvSpPr>
        <p:spPr>
          <a:xfrm>
            <a:off x="6748425" y="1272971"/>
            <a:ext cx="1998699" cy="4040947"/>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pPr marL="285750" indent="-285750">
              <a:buFont typeface="Arial" panose="020B0604020202020204" pitchFamily="34" charset="0"/>
              <a:buChar char="•"/>
            </a:pPr>
            <a:r>
              <a:rPr lang="en-GB" sz="1000" dirty="0">
                <a:latin typeface="+mn-lt"/>
              </a:rPr>
              <a:t>Motorways in the west and the south of the </a:t>
            </a:r>
            <a:r>
              <a:rPr lang="en-GB" sz="1000" dirty="0" err="1">
                <a:latin typeface="+mn-lt"/>
              </a:rPr>
              <a:t>Badya</a:t>
            </a:r>
            <a:r>
              <a:rPr lang="en-GB" sz="1000" dirty="0">
                <a:latin typeface="+mn-lt"/>
              </a:rPr>
              <a:t> site are part of the 6th of October ring road which connects the site to central Cairo, the pyramids and the airports</a:t>
            </a:r>
          </a:p>
          <a:p>
            <a:pPr marL="285750" indent="-285750">
              <a:buFont typeface="Arial" panose="020B0604020202020204" pitchFamily="34" charset="0"/>
              <a:buChar char="•"/>
            </a:pPr>
            <a:endParaRPr lang="en-GB" sz="1000" dirty="0">
              <a:latin typeface="+mn-lt"/>
            </a:endParaRPr>
          </a:p>
          <a:p>
            <a:pPr marL="285750" indent="-285750">
              <a:buFont typeface="Arial" panose="020B0604020202020204" pitchFamily="34" charset="0"/>
              <a:buChar char="•"/>
            </a:pPr>
            <a:r>
              <a:rPr lang="en-GB" sz="1000" dirty="0">
                <a:latin typeface="+mn-lt"/>
              </a:rPr>
              <a:t>The highway along the southern edge of the site is currently already under construction</a:t>
            </a:r>
          </a:p>
          <a:p>
            <a:pPr marL="285750" indent="-285750">
              <a:buFont typeface="Arial" panose="020B0604020202020204" pitchFamily="34" charset="0"/>
              <a:buChar char="•"/>
            </a:pPr>
            <a:endParaRPr lang="en-GB" sz="1000" dirty="0">
              <a:latin typeface="+mn-lt"/>
            </a:endParaRPr>
          </a:p>
          <a:p>
            <a:pPr marL="285750" indent="-285750">
              <a:buFont typeface="Arial" panose="020B0604020202020204" pitchFamily="34" charset="0"/>
              <a:buChar char="•"/>
            </a:pPr>
            <a:r>
              <a:rPr lang="en-GB" sz="1000" dirty="0">
                <a:latin typeface="+mn-lt"/>
              </a:rPr>
              <a:t>The requirement for an additional expressway along the northern boundary of the </a:t>
            </a:r>
            <a:r>
              <a:rPr lang="en-GB" sz="1000" dirty="0" err="1">
                <a:latin typeface="+mn-lt"/>
              </a:rPr>
              <a:t>Badya</a:t>
            </a:r>
            <a:r>
              <a:rPr lang="en-GB" sz="1000" dirty="0">
                <a:latin typeface="+mn-lt"/>
              </a:rPr>
              <a:t> site has been acknowledged by the NUCA</a:t>
            </a:r>
          </a:p>
          <a:p>
            <a:pPr marL="171450" indent="-171450">
              <a:buFont typeface="Arial" panose="020B0604020202020204" pitchFamily="34" charset="0"/>
              <a:buChar char="•"/>
            </a:pPr>
            <a:endParaRPr lang="en-GB" sz="1000" dirty="0">
              <a:latin typeface="+mn-lt"/>
            </a:endParaRPr>
          </a:p>
          <a:p>
            <a:pPr marL="285750" indent="-285750">
              <a:buFont typeface="Arial" panose="020B0604020202020204" pitchFamily="34" charset="0"/>
              <a:buChar char="•"/>
            </a:pPr>
            <a:r>
              <a:rPr lang="en-GB" sz="1000" dirty="0">
                <a:latin typeface="+mn-lt"/>
              </a:rPr>
              <a:t>Arterial Roads will connect the </a:t>
            </a:r>
            <a:r>
              <a:rPr lang="en-GB" sz="1000" dirty="0" err="1">
                <a:latin typeface="+mn-lt"/>
              </a:rPr>
              <a:t>Badya</a:t>
            </a:r>
            <a:r>
              <a:rPr lang="en-GB" sz="1000" dirty="0">
                <a:latin typeface="+mn-lt"/>
              </a:rPr>
              <a:t> site to the surrounding neighbourhoods</a:t>
            </a:r>
          </a:p>
        </p:txBody>
      </p:sp>
      <p:pic>
        <p:nvPicPr>
          <p:cNvPr id="10" name="Picture 9">
            <a:extLst>
              <a:ext uri="{FF2B5EF4-FFF2-40B4-BE49-F238E27FC236}">
                <a16:creationId xmlns:a16="http://schemas.microsoft.com/office/drawing/2014/main" xmlns="" id="{C623CAA1-FA8A-4B3C-8030-2AEFCD55C4DA}"/>
              </a:ext>
            </a:extLst>
          </p:cNvPr>
          <p:cNvPicPr>
            <a:picLocks noChangeAspect="1"/>
          </p:cNvPicPr>
          <p:nvPr/>
        </p:nvPicPr>
        <p:blipFill>
          <a:blip r:embed="rId3"/>
          <a:stretch>
            <a:fillRect/>
          </a:stretch>
        </p:blipFill>
        <p:spPr>
          <a:xfrm>
            <a:off x="457201" y="843988"/>
            <a:ext cx="5869250" cy="4286222"/>
          </a:xfrm>
          <a:prstGeom prst="rect">
            <a:avLst/>
          </a:prstGeom>
        </p:spPr>
      </p:pic>
    </p:spTree>
    <p:extLst>
      <p:ext uri="{BB962C8B-B14F-4D97-AF65-F5344CB8AC3E}">
        <p14:creationId xmlns:p14="http://schemas.microsoft.com/office/powerpoint/2010/main" val="455565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699" y="936161"/>
            <a:ext cx="6491425" cy="4173059"/>
          </a:xfrm>
          <a:prstGeom prst="rect">
            <a:avLst/>
          </a:prstGeom>
        </p:spPr>
      </p:pic>
      <p:sp>
        <p:nvSpPr>
          <p:cNvPr id="2" name="Titel 1"/>
          <p:cNvSpPr>
            <a:spLocks noGrp="1"/>
          </p:cNvSpPr>
          <p:nvPr>
            <p:ph type="title"/>
          </p:nvPr>
        </p:nvSpPr>
        <p:spPr/>
        <p:txBody>
          <a:bodyPr/>
          <a:lstStyle/>
          <a:p>
            <a:r>
              <a:rPr lang="en-GB" dirty="0"/>
              <a:t>Public Transport Connections</a:t>
            </a:r>
            <a:endParaRPr lang="de-DE" dirty="0"/>
          </a:p>
        </p:txBody>
      </p:sp>
      <p:sp>
        <p:nvSpPr>
          <p:cNvPr id="3" name="Textplatzhalter 2"/>
          <p:cNvSpPr>
            <a:spLocks noGrp="1"/>
          </p:cNvSpPr>
          <p:nvPr>
            <p:ph type="body" sz="quarter" idx="10"/>
          </p:nvPr>
        </p:nvSpPr>
        <p:spPr/>
        <p:txBody>
          <a:bodyPr/>
          <a:lstStyle/>
          <a:p>
            <a:r>
              <a:rPr lang="de-DE" dirty="0"/>
              <a:t>01 </a:t>
            </a:r>
            <a:r>
              <a:rPr lang="de-DE" dirty="0" err="1"/>
              <a:t>Surroundings</a:t>
            </a:r>
            <a:r>
              <a:rPr lang="de-DE" dirty="0"/>
              <a:t> Analysis</a:t>
            </a:r>
          </a:p>
          <a:p>
            <a:endParaRPr lang="de-DE" dirty="0"/>
          </a:p>
        </p:txBody>
      </p:sp>
      <p:sp>
        <p:nvSpPr>
          <p:cNvPr id="4" name="Datumsplatzhalter 3"/>
          <p:cNvSpPr>
            <a:spLocks noGrp="1"/>
          </p:cNvSpPr>
          <p:nvPr>
            <p:ph type="dt" sz="half" idx="11"/>
          </p:nvPr>
        </p:nvSpPr>
        <p:spPr/>
        <p:txBody>
          <a:bodyPr/>
          <a:lstStyle/>
          <a:p>
            <a:r>
              <a:rPr lang="de-DE"/>
              <a:t>29.03.18</a:t>
            </a:r>
            <a:endParaRPr lang="de-DE" dirty="0"/>
          </a:p>
        </p:txBody>
      </p:sp>
      <p:sp>
        <p:nvSpPr>
          <p:cNvPr id="5" name="Fußzeilenplatzhalter 4"/>
          <p:cNvSpPr>
            <a:spLocks noGrp="1"/>
          </p:cNvSpPr>
          <p:nvPr>
            <p:ph type="ftr" sz="quarter" idx="12"/>
          </p:nvPr>
        </p:nvSpPr>
        <p:spPr>
          <a:xfrm>
            <a:off x="1040658" y="5313389"/>
            <a:ext cx="3288856" cy="304271"/>
          </a:xfrm>
        </p:spPr>
        <p:txBody>
          <a:bodyPr/>
          <a:lstStyle/>
          <a:p>
            <a:r>
              <a:rPr lang="en-US" noProof="0"/>
              <a:t>– 6th of October Badya</a:t>
            </a:r>
            <a:endParaRPr lang="en-US" noProof="0" dirty="0"/>
          </a:p>
        </p:txBody>
      </p:sp>
      <p:sp>
        <p:nvSpPr>
          <p:cNvPr id="6" name="Foliennummernplatzhalter 5"/>
          <p:cNvSpPr>
            <a:spLocks noGrp="1"/>
          </p:cNvSpPr>
          <p:nvPr>
            <p:ph type="sldNum" sz="quarter" idx="13"/>
          </p:nvPr>
        </p:nvSpPr>
        <p:spPr/>
        <p:txBody>
          <a:bodyPr/>
          <a:lstStyle/>
          <a:p>
            <a:fld id="{B8814EFE-12DF-CD46-B74F-1F3511EF86CB}" type="slidenum">
              <a:rPr lang="de-DE" smtClean="0"/>
              <a:pPr/>
              <a:t>9</a:t>
            </a:fld>
            <a:endParaRPr lang="de-DE"/>
          </a:p>
        </p:txBody>
      </p:sp>
      <p:sp>
        <p:nvSpPr>
          <p:cNvPr id="8" name="Titel 1"/>
          <p:cNvSpPr txBox="1">
            <a:spLocks/>
          </p:cNvSpPr>
          <p:nvPr/>
        </p:nvSpPr>
        <p:spPr>
          <a:xfrm>
            <a:off x="467999" y="468000"/>
            <a:ext cx="8279125" cy="1143000"/>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endParaRPr lang="en-GB" dirty="0"/>
          </a:p>
        </p:txBody>
      </p:sp>
      <p:sp>
        <p:nvSpPr>
          <p:cNvPr id="11" name="Titel 1"/>
          <p:cNvSpPr txBox="1">
            <a:spLocks/>
          </p:cNvSpPr>
          <p:nvPr/>
        </p:nvSpPr>
        <p:spPr>
          <a:xfrm>
            <a:off x="468001" y="1272971"/>
            <a:ext cx="2043552" cy="4040947"/>
          </a:xfrm>
          <a:prstGeom prst="rect">
            <a:avLst/>
          </a:prstGeom>
        </p:spPr>
        <p:txBody>
          <a:bodyPr vert="horz" lIns="0" tIns="0" rIns="0" bIns="0" rtlCol="0" anchor="t" anchorCtr="0">
            <a:noAutofit/>
          </a:bodyPr>
          <a:lstStyle>
            <a:lvl1pPr algn="l" defTabSz="457200" rtl="0" eaLnBrk="1" latinLnBrk="0" hangingPunct="1">
              <a:spcBef>
                <a:spcPct val="0"/>
              </a:spcBef>
              <a:buNone/>
              <a:defRPr sz="2400" kern="1200">
                <a:solidFill>
                  <a:schemeClr val="tx1"/>
                </a:solidFill>
                <a:latin typeface="Georgia"/>
                <a:ea typeface="+mj-ea"/>
                <a:cs typeface="Georgia"/>
              </a:defRPr>
            </a:lvl1pPr>
          </a:lstStyle>
          <a:p>
            <a:r>
              <a:rPr lang="en-GB" sz="1000" b="1" dirty="0">
                <a:latin typeface="+mn-lt"/>
              </a:rPr>
              <a:t>Metro Line 4 –Monorail – BRT – High Speed Train</a:t>
            </a:r>
          </a:p>
          <a:p>
            <a:endParaRPr lang="en-GB" sz="1000" b="1" dirty="0">
              <a:latin typeface="+mn-lt"/>
            </a:endParaRPr>
          </a:p>
          <a:p>
            <a:pPr marL="285750" indent="-285750">
              <a:buFont typeface="Arial" panose="020B0604020202020204" pitchFamily="34" charset="0"/>
              <a:buChar char="•"/>
            </a:pPr>
            <a:r>
              <a:rPr lang="en-GB" sz="1000" dirty="0">
                <a:latin typeface="+mn-lt"/>
              </a:rPr>
              <a:t>Extension of planned line</a:t>
            </a:r>
            <a:br>
              <a:rPr lang="en-GB" sz="1000" dirty="0">
                <a:latin typeface="+mn-lt"/>
              </a:rPr>
            </a:br>
            <a:endParaRPr lang="en-GB" sz="1000" dirty="0">
              <a:latin typeface="+mn-lt"/>
            </a:endParaRPr>
          </a:p>
          <a:p>
            <a:pPr marL="285750" indent="-285750">
              <a:buFont typeface="Arial" panose="020B0604020202020204" pitchFamily="34" charset="0"/>
              <a:buChar char="•"/>
            </a:pPr>
            <a:r>
              <a:rPr lang="en-GB" sz="1000" dirty="0">
                <a:latin typeface="+mn-lt"/>
              </a:rPr>
              <a:t>Approx. 45 km (30-45 min to Central Cairo (e.g. Sadat Interchange to line </a:t>
            </a:r>
            <a:br>
              <a:rPr lang="en-GB" sz="1000" dirty="0">
                <a:latin typeface="+mn-lt"/>
              </a:rPr>
            </a:br>
            <a:r>
              <a:rPr lang="en-GB" sz="1000" dirty="0">
                <a:latin typeface="+mn-lt"/>
              </a:rPr>
              <a:t>1 &amp; 2)</a:t>
            </a:r>
            <a:br>
              <a:rPr lang="en-GB" sz="1000" dirty="0">
                <a:latin typeface="+mn-lt"/>
              </a:rPr>
            </a:br>
            <a:endParaRPr lang="en-GB" sz="1000" dirty="0">
              <a:latin typeface="+mn-lt"/>
            </a:endParaRPr>
          </a:p>
          <a:p>
            <a:pPr marL="285750" indent="-285750">
              <a:buFont typeface="Arial" panose="020B0604020202020204" pitchFamily="34" charset="0"/>
              <a:buChar char="•"/>
            </a:pPr>
            <a:r>
              <a:rPr lang="en-GB" sz="1000" dirty="0">
                <a:latin typeface="+mn-lt"/>
              </a:rPr>
              <a:t>Metro: Fastest and most convenient mass transit</a:t>
            </a:r>
            <a:br>
              <a:rPr lang="en-GB" sz="1000" dirty="0">
                <a:latin typeface="+mn-lt"/>
              </a:rPr>
            </a:br>
            <a:endParaRPr lang="en-GB" sz="1000" dirty="0">
              <a:latin typeface="+mn-lt"/>
            </a:endParaRPr>
          </a:p>
          <a:p>
            <a:pPr marL="285750" indent="-285750">
              <a:buFont typeface="Arial" panose="020B0604020202020204" pitchFamily="34" charset="0"/>
              <a:buChar char="•"/>
            </a:pPr>
            <a:r>
              <a:rPr lang="en-GB" sz="1000" dirty="0">
                <a:latin typeface="+mn-lt"/>
              </a:rPr>
              <a:t>Only acceptable connection for commuters (Max. 1 hour travel time, max. 1 interchange)</a:t>
            </a:r>
          </a:p>
        </p:txBody>
      </p:sp>
    </p:spTree>
    <p:extLst>
      <p:ext uri="{BB962C8B-B14F-4D97-AF65-F5344CB8AC3E}">
        <p14:creationId xmlns:p14="http://schemas.microsoft.com/office/powerpoint/2010/main" val="2302516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61001_AS+P_Presentation_en">
  <a:themeElements>
    <a:clrScheme name="Benutzerdefiniert 1">
      <a:dk1>
        <a:sysClr val="windowText" lastClr="000000"/>
      </a:dk1>
      <a:lt1>
        <a:sysClr val="window" lastClr="FFFFFF"/>
      </a:lt1>
      <a:dk2>
        <a:srgbClr val="616161"/>
      </a:dk2>
      <a:lt2>
        <a:srgbClr val="FFFFFF"/>
      </a:lt2>
      <a:accent1>
        <a:srgbClr val="AEC528"/>
      </a:accent1>
      <a:accent2>
        <a:srgbClr val="75C7DC"/>
      </a:accent2>
      <a:accent3>
        <a:srgbClr val="074C7B"/>
      </a:accent3>
      <a:accent4>
        <a:srgbClr val="E3472B"/>
      </a:accent4>
      <a:accent5>
        <a:srgbClr val="A5A3A4"/>
      </a:accent5>
      <a:accent6>
        <a:srgbClr val="C1AA7F"/>
      </a:accent6>
      <a:hlink>
        <a:srgbClr val="616161"/>
      </a:hlink>
      <a:folHlink>
        <a:srgbClr val="616161"/>
      </a:folHlink>
    </a:clrScheme>
    <a:fontScheme name="Office 2">
      <a:majorFont>
        <a:latin typeface="Georgia"/>
        <a:ea typeface=""/>
        <a:cs typeface=""/>
        <a:font script="Jpan" typeface="?? ????"/>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Jpan" typeface="?? ????"/>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dk1">
            <a:shade val="50000"/>
          </a:schemeClr>
        </a:lnRef>
        <a:fillRef idx="1">
          <a:schemeClr val="dk1"/>
        </a:fillRef>
        <a:effectRef idx="0">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äsentation2" id="{BBBB5EA3-CD0F-824B-B252-DBC510B3007B}" vid="{13345E90-27F3-CA44-9671-36A90E7C91E9}"/>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Präsentation2_ENG BLANK</Template>
  <TotalTime>1003</TotalTime>
  <Words>1445</Words>
  <Application>Microsoft Office PowerPoint</Application>
  <PresentationFormat>On-screen Show (16:10)</PresentationFormat>
  <Paragraphs>296</Paragraphs>
  <Slides>23</Slides>
  <Notes>10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161001_AS+P_Presentation_en</vt:lpstr>
      <vt:lpstr>PowerPoint Presentation</vt:lpstr>
      <vt:lpstr>PowerPoint Presentation</vt:lpstr>
      <vt:lpstr>PowerPoint Presentation</vt:lpstr>
      <vt:lpstr>Site Location within wider Context</vt:lpstr>
      <vt:lpstr>Future Developments Surrounding Site</vt:lpstr>
      <vt:lpstr>Future Developments Surrounding Site</vt:lpstr>
      <vt:lpstr>Current + Future Connections to Site</vt:lpstr>
      <vt:lpstr>Current + Future Connections to Site</vt:lpstr>
      <vt:lpstr>Public Transport Connections</vt:lpstr>
      <vt:lpstr>Public Transport Connections</vt:lpstr>
      <vt:lpstr>Public Transport Connections</vt:lpstr>
      <vt:lpstr>PowerPoint Presentation</vt:lpstr>
      <vt:lpstr>Centre Development Approach</vt:lpstr>
      <vt:lpstr>Programming for Urban Center</vt:lpstr>
      <vt:lpstr>Main Elements forming the Design </vt:lpstr>
      <vt:lpstr>The Districts</vt:lpstr>
      <vt:lpstr>The Core</vt:lpstr>
      <vt:lpstr>PowerPoint Presentation</vt:lpstr>
      <vt:lpstr>Land Use Plan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Illustrative Master Plan Early 2015</dc:title>
  <dc:creator>Robert Winterhager</dc:creator>
  <cp:lastModifiedBy>Fadi Bassiouni</cp:lastModifiedBy>
  <cp:revision>1281</cp:revision>
  <cp:lastPrinted>2018-02-12T08:28:52Z</cp:lastPrinted>
  <dcterms:created xsi:type="dcterms:W3CDTF">2016-12-13T06:35:42Z</dcterms:created>
  <dcterms:modified xsi:type="dcterms:W3CDTF">2018-05-05T11:16:33Z</dcterms:modified>
</cp:coreProperties>
</file>